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7" r:id="rId2"/>
    <p:sldId id="277" r:id="rId3"/>
    <p:sldId id="272" r:id="rId4"/>
    <p:sldId id="279" r:id="rId5"/>
    <p:sldId id="290" r:id="rId6"/>
    <p:sldId id="293" r:id="rId7"/>
    <p:sldId id="294" r:id="rId8"/>
    <p:sldId id="295" r:id="rId9"/>
    <p:sldId id="287" r:id="rId10"/>
    <p:sldId id="284" r:id="rId11"/>
    <p:sldId id="281" r:id="rId12"/>
    <p:sldId id="280" r:id="rId13"/>
    <p:sldId id="265" r:id="rId14"/>
  </p:sldIdLst>
  <p:sldSz cx="12192000" cy="6858000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65DAF7-7968-4FA0-88FA-04B0020C77D6}">
          <p14:sldIdLst>
            <p14:sldId id="257"/>
          </p14:sldIdLst>
        </p14:section>
        <p14:section name="목차" id="{391A9A60-8A7A-4487-B85B-19B6129B2961}">
          <p14:sldIdLst>
            <p14:sldId id="277"/>
          </p14:sldIdLst>
        </p14:section>
        <p14:section name="클래스 소개" id="{FA5C264E-B112-4EE6-BA85-FAEC60EE530C}">
          <p14:sldIdLst>
            <p14:sldId id="272"/>
            <p14:sldId id="279"/>
            <p14:sldId id="290"/>
            <p14:sldId id="293"/>
            <p14:sldId id="294"/>
            <p14:sldId id="295"/>
            <p14:sldId id="287"/>
            <p14:sldId id="284"/>
            <p14:sldId id="281"/>
            <p14:sldId id="280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914" userDrawn="1">
          <p15:clr>
            <a:srgbClr val="5ACBF0"/>
          </p15:clr>
        </p15:guide>
        <p15:guide id="6" pos="7537" userDrawn="1">
          <p15:clr>
            <a:srgbClr val="5ACBF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4D2"/>
    <a:srgbClr val="D4CFC5"/>
    <a:srgbClr val="605550"/>
    <a:srgbClr val="760000"/>
    <a:srgbClr val="D3D3D4"/>
    <a:srgbClr val="14181A"/>
    <a:srgbClr val="212227"/>
    <a:srgbClr val="E9E9EA"/>
    <a:srgbClr val="FBE8A5"/>
    <a:srgbClr val="E5D4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2932" autoAdjust="0"/>
  </p:normalViewPr>
  <p:slideViewPr>
    <p:cSldViewPr snapToGrid="0" showGuides="1">
      <p:cViewPr>
        <p:scale>
          <a:sx n="75" d="100"/>
          <a:sy n="75" d="100"/>
        </p:scale>
        <p:origin x="298" y="-24"/>
      </p:cViewPr>
      <p:guideLst>
        <p:guide orient="horz" pos="2160"/>
        <p:guide pos="3840"/>
        <p:guide orient="horz" pos="4224"/>
        <p:guide orient="horz" pos="96"/>
        <p:guide pos="914"/>
        <p:guide pos="75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r">
              <a:defRPr sz="1500"/>
            </a:lvl1pPr>
          </a:lstStyle>
          <a:p>
            <a:fld id="{7953A860-5D05-49BB-AD89-45B017B2AA8E}" type="datetimeFigureOut">
              <a:rPr lang="ko-KR" altLang="en-US" smtClean="0"/>
              <a:t>2025-01-25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4212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1" tIns="56166" rIns="112331" bIns="56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112331" tIns="56166" rIns="112331" bIns="5616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r">
              <a:defRPr sz="15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1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21F76-7E14-2A0C-3C88-D1404B51B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9B915C-97C1-9362-0FC5-178340113D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4B43492-BEF6-3015-3ABC-0C95FA48D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777777-83E1-EDE8-AEC7-7A04559859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188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DA116-B426-650C-EAB1-5188299E1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30525F-5060-8D92-E194-004171EA2F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EB76F8-960A-B7CE-12DC-8F9810771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314F9C-9798-D4EB-26A3-CBF95F93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1002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62EA7-2ECF-FF91-EAC9-706D2BA32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485BE7-E10C-6493-19B1-E297CBC672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0ECCE0-5383-5C7C-5880-7E75BC114A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6F0283-09F6-BF72-2AF8-E5D2F941F7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831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D7275-D1C7-E17F-3968-5C8ADF2AB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8A9ED0-820A-B9F1-B141-069A469D9F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3C342D8-5AA0-0189-7ECE-E2085A47D7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7C3F6E-A6E3-38BC-7755-2DAE8CE490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755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38723-039E-D57C-7EAD-AD230434B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DA984D-EB91-0300-8396-3F31A86ACA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D56BAAA-398D-E998-1148-9CDBE3396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2F5F70-C577-6B32-28AB-0DA2F62A34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402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44498-59C7-AE33-5C8D-624D201F0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868986-304B-0346-3829-FC5420BC0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A64FEB-F7D4-5E2B-DAF6-D73B844D4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BCB6C5-8A79-B0C4-440E-A110F98F4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358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E5C95-BC98-4C7A-A318-9EA44C1EEF5B}" type="datetime1">
              <a:rPr lang="ko-KR" altLang="en-US" smtClean="0"/>
              <a:t>2025-01-25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7" name="슬라이드 번호 개체 틀 12">
            <a:extLst>
              <a:ext uri="{FF2B5EF4-FFF2-40B4-BE49-F238E27FC236}">
                <a16:creationId xmlns:a16="http://schemas.microsoft.com/office/drawing/2014/main" id="{90BD9F1C-9137-9A8C-4ACB-79CD3C26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‹#›/20</a:t>
            </a:r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5D66-E16A-4BDF-B1BB-B33680430B4F}" type="datetime1">
              <a:rPr lang="ko-KR" altLang="en-US" smtClean="0"/>
              <a:t>2025-01-25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0E16F-54C4-4468-86CE-40FA10EF1516}" type="datetime1">
              <a:rPr lang="ko-KR" altLang="en-US" smtClean="0"/>
              <a:t>2025-01-25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1262E-B87B-4BBE-BD24-94B06CA26D5A}" type="datetime1">
              <a:rPr lang="ko-KR" altLang="en-US" smtClean="0"/>
              <a:t>2025-01-25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3D600-D973-4EAB-89ED-DC7E1506F45C}" type="datetime1">
              <a:rPr lang="ko-KR" altLang="en-US" smtClean="0"/>
              <a:t>2025-01-25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5D0EE-1FD8-4850-A0AB-BB4114442826}" type="datetime1">
              <a:rPr lang="ko-KR" altLang="en-US" smtClean="0"/>
              <a:t>2025-01-25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클래스 소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D013E905-8F90-7AA7-91FB-0D182EEA4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3AB71-73FB-45DE-9E92-B0728A4EA00A}" type="datetime1">
              <a:rPr lang="ko-KR" altLang="en-US" smtClean="0"/>
              <a:t>2025-01-25</a:t>
            </a:fld>
            <a:endParaRPr lang="ko-KR" altLang="en-US"/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D0A1E0B-E63E-7AAD-BA4C-DFA3A94B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85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CB6654-AE48-61E2-D8F6-50201CA396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EFB323-1C7B-516C-77E2-EEA166ABCEE2}"/>
              </a:ext>
            </a:extLst>
          </p:cNvPr>
          <p:cNvSpPr/>
          <p:nvPr userDrawn="1"/>
        </p:nvSpPr>
        <p:spPr>
          <a:xfrm>
            <a:off x="-1" y="1733642"/>
            <a:ext cx="1117598" cy="1038475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44590FB-39C0-1FC3-BBC7-7E00BF3EC99E}"/>
              </a:ext>
            </a:extLst>
          </p:cNvPr>
          <p:cNvGrpSpPr/>
          <p:nvPr userDrawn="1"/>
        </p:nvGrpSpPr>
        <p:grpSpPr>
          <a:xfrm>
            <a:off x="0" y="1244109"/>
            <a:ext cx="1117598" cy="489534"/>
            <a:chOff x="0" y="1244109"/>
            <a:chExt cx="1117598" cy="48953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0A9D39-D6DD-7B96-1735-5C139EE6974E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9AC7F5-9B60-76EF-E05B-7E1DEB537F83}"/>
                </a:ext>
              </a:extLst>
            </p:cNvPr>
            <p:cNvSpPr txBox="1"/>
            <p:nvPr/>
          </p:nvSpPr>
          <p:spPr>
            <a:xfrm>
              <a:off x="207741" y="1350377"/>
              <a:ext cx="702116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클래스 소개</a:t>
              </a: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B017A5-7908-19EB-D80E-9A954F071C37}"/>
              </a:ext>
            </a:extLst>
          </p:cNvPr>
          <p:cNvCxnSpPr>
            <a:cxnSpLocks/>
          </p:cNvCxnSpPr>
          <p:nvPr/>
        </p:nvCxnSpPr>
        <p:spPr>
          <a:xfrm>
            <a:off x="0" y="2066731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D11BD3C-5CD4-2AAE-0C5E-B110D48BF528}"/>
              </a:ext>
            </a:extLst>
          </p:cNvPr>
          <p:cNvCxnSpPr>
            <a:cxnSpLocks/>
          </p:cNvCxnSpPr>
          <p:nvPr/>
        </p:nvCxnSpPr>
        <p:spPr>
          <a:xfrm>
            <a:off x="0" y="277211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E3ABE15-4B5E-6E62-E2BF-651D7F8DB743}"/>
              </a:ext>
            </a:extLst>
          </p:cNvPr>
          <p:cNvCxnSpPr>
            <a:cxnSpLocks/>
          </p:cNvCxnSpPr>
          <p:nvPr userDrawn="1"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7543511-7BEC-E01D-AAC4-785DC045FBC5}"/>
              </a:ext>
            </a:extLst>
          </p:cNvPr>
          <p:cNvCxnSpPr>
            <a:cxnSpLocks/>
          </p:cNvCxnSpPr>
          <p:nvPr/>
        </p:nvCxnSpPr>
        <p:spPr>
          <a:xfrm>
            <a:off x="0" y="2418269"/>
            <a:ext cx="1117598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DCB95C4-AC8B-03FA-1C4C-A7145157ED2A}"/>
              </a:ext>
            </a:extLst>
          </p:cNvPr>
          <p:cNvGrpSpPr/>
          <p:nvPr userDrawn="1"/>
        </p:nvGrpSpPr>
        <p:grpSpPr>
          <a:xfrm>
            <a:off x="0" y="3121777"/>
            <a:ext cx="1117598" cy="279743"/>
            <a:chOff x="-1" y="2962382"/>
            <a:chExt cx="1117598" cy="27974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C4AF68-7C45-9C82-1917-7054DA459CF5}"/>
                </a:ext>
              </a:extLst>
            </p:cNvPr>
            <p:cNvSpPr txBox="1"/>
            <p:nvPr/>
          </p:nvSpPr>
          <p:spPr>
            <a:xfrm>
              <a:off x="282281" y="2962382"/>
              <a:ext cx="553036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6656B02-2A0F-29A5-3E82-EDC567BABAF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A651849-5E60-E2AB-3F13-08BA1DFAEB58}"/>
              </a:ext>
            </a:extLst>
          </p:cNvPr>
          <p:cNvGrpSpPr/>
          <p:nvPr userDrawn="1"/>
        </p:nvGrpSpPr>
        <p:grpSpPr>
          <a:xfrm>
            <a:off x="0" y="3661587"/>
            <a:ext cx="1117597" cy="279745"/>
            <a:chOff x="0" y="3369124"/>
            <a:chExt cx="1117597" cy="2797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CF299F-195A-B412-48F8-7FFB1460221F}"/>
                </a:ext>
              </a:extLst>
            </p:cNvPr>
            <p:cNvSpPr txBox="1"/>
            <p:nvPr/>
          </p:nvSpPr>
          <p:spPr>
            <a:xfrm>
              <a:off x="117976" y="3369124"/>
              <a:ext cx="881653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</a:t>
              </a:r>
              <a:r>
                <a:rPr lang="en-US" altLang="ko-KR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 </a:t>
              </a:r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트라이포드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6CA145-BD9B-8B2D-F3B9-CEB48C6FDA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7FCA2FE-C54C-8700-40B8-3DBCAB8B3501}"/>
              </a:ext>
            </a:extLst>
          </p:cNvPr>
          <p:cNvGrpSpPr/>
          <p:nvPr userDrawn="1"/>
        </p:nvGrpSpPr>
        <p:grpSpPr>
          <a:xfrm>
            <a:off x="0" y="4201398"/>
            <a:ext cx="1117597" cy="279743"/>
            <a:chOff x="0" y="3775869"/>
            <a:chExt cx="1117597" cy="27974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8DFC068-DD31-8189-FEC1-0F1AE6B9E35A}"/>
                </a:ext>
              </a:extLst>
            </p:cNvPr>
            <p:cNvSpPr txBox="1"/>
            <p:nvPr/>
          </p:nvSpPr>
          <p:spPr>
            <a:xfrm>
              <a:off x="211749" y="3775869"/>
              <a:ext cx="694101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데이터 테이블</a:t>
              </a: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827321D-CBB7-3AEA-0792-BE64C7478D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55612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아크패시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6405563"/>
            <a:ext cx="5029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D1992-7345-402B-A89E-3E779264C278}" type="datetime1">
              <a:rPr lang="ko-KR" altLang="en-US" smtClean="0"/>
              <a:t>2025-01-25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18" y="6405563"/>
            <a:ext cx="41148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A3BA5-615F-4A39-AF2C-C123BF102A69}" type="datetime1">
              <a:rPr lang="ko-KR" altLang="en-US" smtClean="0"/>
              <a:t>2025-01-25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데이터 테이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58" y="6423025"/>
            <a:ext cx="5537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C7381-41EC-4970-B691-0847875FD73A}" type="datetime1">
              <a:rPr lang="ko-KR" altLang="en-US" smtClean="0"/>
              <a:t>2025-01-25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F73F0-8AD7-4302-9BE0-06B0C2CFF343}" type="datetime1">
              <a:rPr lang="ko-KR" altLang="en-US" smtClean="0"/>
              <a:t>2025-01-25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AC4B6-3653-4E04-9A06-8AA1D1FE721C}" type="datetime1">
              <a:rPr lang="ko-KR" altLang="en-US" smtClean="0"/>
              <a:t>2025-01-25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9584E-952B-4FB3-A7B9-6A5B0DFC87CF}" type="datetime1">
              <a:rPr lang="ko-KR" altLang="en-US" smtClean="0"/>
              <a:t>2025-01-25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BC254-BF1D-2C56-FD7E-9B2A1609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660C29-B66D-9FD4-5022-552AF8216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1603-EE74-4DBF-AA23-B56463F47103}" type="datetime1">
              <a:rPr lang="ko-KR" altLang="en-US" smtClean="0"/>
              <a:t>2025-01-25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2533AF-A4A3-54BC-AD2E-CFEB26071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6911D-237A-F690-314E-38343EE7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A125AF-5A01-43C1-9661-72D1A5A29E03}" type="datetime1">
              <a:rPr lang="ko-KR" altLang="en-US" smtClean="0"/>
              <a:t>2025-01-25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72DA-E407-A54E-F53B-5C0103A1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2936-8823-4BD3-8F45-F141AB1F7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jpg"/><Relationship Id="rId5" Type="http://schemas.openxmlformats.org/officeDocument/2006/relationships/image" Target="../media/image6.png"/><Relationship Id="rId10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16.jpeg"/><Relationship Id="rId12" Type="http://schemas.microsoft.com/office/2007/relationships/hdphoto" Target="../media/hdphoto5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22.png"/><Relationship Id="rId10" Type="http://schemas.microsoft.com/office/2007/relationships/hdphoto" Target="../media/hdphoto4.wdp"/><Relationship Id="rId4" Type="http://schemas.openxmlformats.org/officeDocument/2006/relationships/image" Target="../media/image14.png"/><Relationship Id="rId9" Type="http://schemas.openxmlformats.org/officeDocument/2006/relationships/image" Target="../media/image18.pn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microsoft.com/office/2007/relationships/hdphoto" Target="../media/hdphoto6.wdp"/><Relationship Id="rId18" Type="http://schemas.openxmlformats.org/officeDocument/2006/relationships/image" Target="../media/image22.png"/><Relationship Id="rId3" Type="http://schemas.openxmlformats.org/officeDocument/2006/relationships/image" Target="../media/image23.png"/><Relationship Id="rId7" Type="http://schemas.openxmlformats.org/officeDocument/2006/relationships/image" Target="../media/image17.jpeg"/><Relationship Id="rId12" Type="http://schemas.openxmlformats.org/officeDocument/2006/relationships/image" Target="../media/image25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18.png"/><Relationship Id="rId5" Type="http://schemas.microsoft.com/office/2007/relationships/hdphoto" Target="../media/hdphoto3.wdp"/><Relationship Id="rId15" Type="http://schemas.microsoft.com/office/2007/relationships/hdphoto" Target="../media/hdphoto5.wdp"/><Relationship Id="rId10" Type="http://schemas.microsoft.com/office/2007/relationships/hdphoto" Target="../media/hdphoto4.wdp"/><Relationship Id="rId4" Type="http://schemas.openxmlformats.org/officeDocument/2006/relationships/image" Target="../media/image15.png"/><Relationship Id="rId9" Type="http://schemas.openxmlformats.org/officeDocument/2006/relationships/image" Target="../media/image24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0.png"/><Relationship Id="rId18" Type="http://schemas.microsoft.com/office/2007/relationships/hdphoto" Target="../media/hdphoto4.wdp"/><Relationship Id="rId3" Type="http://schemas.openxmlformats.org/officeDocument/2006/relationships/image" Target="../media/image23.png"/><Relationship Id="rId7" Type="http://schemas.openxmlformats.org/officeDocument/2006/relationships/image" Target="../media/image20.png"/><Relationship Id="rId12" Type="http://schemas.openxmlformats.org/officeDocument/2006/relationships/image" Target="../media/image29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28.png"/><Relationship Id="rId5" Type="http://schemas.openxmlformats.org/officeDocument/2006/relationships/image" Target="../media/image19.png"/><Relationship Id="rId15" Type="http://schemas.openxmlformats.org/officeDocument/2006/relationships/image" Target="../media/image15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0.png"/><Relationship Id="rId18" Type="http://schemas.microsoft.com/office/2007/relationships/hdphoto" Target="../media/hdphoto4.wdp"/><Relationship Id="rId3" Type="http://schemas.openxmlformats.org/officeDocument/2006/relationships/image" Target="../media/image23.png"/><Relationship Id="rId7" Type="http://schemas.openxmlformats.org/officeDocument/2006/relationships/image" Target="../media/image20.png"/><Relationship Id="rId12" Type="http://schemas.openxmlformats.org/officeDocument/2006/relationships/image" Target="../media/image29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28.png"/><Relationship Id="rId5" Type="http://schemas.openxmlformats.org/officeDocument/2006/relationships/image" Target="../media/image19.png"/><Relationship Id="rId15" Type="http://schemas.openxmlformats.org/officeDocument/2006/relationships/image" Target="../media/image15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0.png"/><Relationship Id="rId18" Type="http://schemas.microsoft.com/office/2007/relationships/hdphoto" Target="../media/hdphoto4.wdp"/><Relationship Id="rId3" Type="http://schemas.openxmlformats.org/officeDocument/2006/relationships/image" Target="../media/image23.png"/><Relationship Id="rId7" Type="http://schemas.openxmlformats.org/officeDocument/2006/relationships/image" Target="../media/image20.png"/><Relationship Id="rId12" Type="http://schemas.openxmlformats.org/officeDocument/2006/relationships/image" Target="../media/image29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27.png"/><Relationship Id="rId5" Type="http://schemas.openxmlformats.org/officeDocument/2006/relationships/image" Target="../media/image19.png"/><Relationship Id="rId15" Type="http://schemas.openxmlformats.org/officeDocument/2006/relationships/image" Target="../media/image15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microsoft.com/office/2007/relationships/hdphoto" Target="../media/hdphoto7.wdp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3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49D9BC89-DD77-ECC9-5678-1EC8573C6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8C3EE7-684C-48B5-E263-099333A703CA}"/>
              </a:ext>
            </a:extLst>
          </p:cNvPr>
          <p:cNvGrpSpPr/>
          <p:nvPr/>
        </p:nvGrpSpPr>
        <p:grpSpPr>
          <a:xfrm>
            <a:off x="1450975" y="1109240"/>
            <a:ext cx="4762842" cy="1423138"/>
            <a:chOff x="706526" y="1409884"/>
            <a:chExt cx="4762842" cy="14231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43E810-1BAD-80D6-BF8F-050077215455}"/>
                </a:ext>
              </a:extLst>
            </p:cNvPr>
            <p:cNvSpPr txBox="1"/>
            <p:nvPr/>
          </p:nvSpPr>
          <p:spPr>
            <a:xfrm>
              <a:off x="2346398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FC083-C715-6D28-3BBB-45F0A6C1E3E4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2E853-A7A2-74E3-B653-8165EC725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AA7F7B-A659-9C93-A5F1-C844507D0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%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FAB73E-F947-65D9-A424-F6F109BA32C2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569A76-6FFF-B06B-8AE7-4DA27E725FD7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798720-4EBA-109C-2103-7A5F62E7C026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F574E06-FBEF-0964-C0A7-AD62E27E615E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23819B-A07D-1BB6-2F47-5BF783698729}"/>
                </a:ext>
              </a:extLst>
            </p:cNvPr>
            <p:cNvSpPr txBox="1"/>
            <p:nvPr/>
          </p:nvSpPr>
          <p:spPr>
            <a:xfrm>
              <a:off x="1450975" y="1656183"/>
              <a:ext cx="187711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스킬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(z) -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클러스터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799B22D-50E3-C005-D40E-D8AE3079ABEE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C5F2415-6E1B-2874-0FDA-5CD9B489596B}"/>
              </a:ext>
            </a:extLst>
          </p:cNvPr>
          <p:cNvSpPr txBox="1"/>
          <p:nvPr/>
        </p:nvSpPr>
        <p:spPr>
          <a:xfrm>
            <a:off x="1450975" y="696080"/>
            <a:ext cx="4562765" cy="246221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같은 양상의 스킬을 두 번 기록하게 되면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 활성화 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46694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AFE10-123A-9159-D143-35101DE50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71C96B-9195-D0C1-A619-E8C813484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4F1F71-B3DE-F389-952A-8B93BF14501F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752B18-D1BA-EEA8-A033-948FB1416D99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A63828-DE40-FC85-5715-0C710453EF13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2FDB53-708A-8379-5910-22487A3E269C}"/>
              </a:ext>
            </a:extLst>
          </p:cNvPr>
          <p:cNvSpPr txBox="1"/>
          <p:nvPr/>
        </p:nvSpPr>
        <p:spPr>
          <a:xfrm>
            <a:off x="7322219" y="2148534"/>
            <a:ext cx="3778278" cy="527388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상세 설명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설명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시스템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데이터 추가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양상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고정궁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활동궁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변통궁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천문 현상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종류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F754E4-E451-E077-486F-30BB77E2EBFB}"/>
              </a:ext>
            </a:extLst>
          </p:cNvPr>
          <p:cNvSpPr txBox="1"/>
          <p:nvPr/>
        </p:nvSpPr>
        <p:spPr>
          <a:xfrm>
            <a:off x="1450975" y="5009065"/>
            <a:ext cx="2975173" cy="26161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양상과 버프 효과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4F600A-297C-2B7B-CF84-7B74FC6CA800}"/>
              </a:ext>
            </a:extLst>
          </p:cNvPr>
          <p:cNvSpPr txBox="1"/>
          <p:nvPr/>
        </p:nvSpPr>
        <p:spPr>
          <a:xfrm>
            <a:off x="1450974" y="5463422"/>
            <a:ext cx="2975173" cy="26161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클러스터 스킬</a:t>
            </a:r>
          </a:p>
        </p:txBody>
      </p:sp>
    </p:spTree>
    <p:extLst>
      <p:ext uri="{BB962C8B-B14F-4D97-AF65-F5344CB8AC3E}">
        <p14:creationId xmlns:p14="http://schemas.microsoft.com/office/powerpoint/2010/main" val="2789027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5DBF7-BDEF-9D94-3936-C7B799D09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33B81-CD98-82CF-6260-9B88285F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ED15A2-FEA4-50CF-78EC-A357BF610DC7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E9D91-5E3D-85F1-B589-D3EFA1E49101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21924B-D5E7-EDDF-E589-74CDEE51948B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7DB930-99A0-965D-D7B3-41EB9ABA57B6}"/>
              </a:ext>
            </a:extLst>
          </p:cNvPr>
          <p:cNvSpPr txBox="1"/>
          <p:nvPr/>
        </p:nvSpPr>
        <p:spPr>
          <a:xfrm>
            <a:off x="7322219" y="2148534"/>
            <a:ext cx="3778278" cy="527388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상세 설명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설명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시스템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데이터 추가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양상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고정궁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활동궁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변통궁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천문 현상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종류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083C2C0-F705-76DF-B215-1B7EE25766FA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719549"/>
            <a:chExt cx="10741025" cy="2769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BF6ACCE-C3F1-7C30-6538-4D4D82668682}"/>
                </a:ext>
              </a:extLst>
            </p:cNvPr>
            <p:cNvSpPr txBox="1"/>
            <p:nvPr/>
          </p:nvSpPr>
          <p:spPr>
            <a:xfrm>
              <a:off x="1450975" y="719549"/>
              <a:ext cx="968214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 err="1">
                  <a:solidFill>
                    <a:srgbClr val="FBE8A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아스트랄</a:t>
              </a:r>
              <a:r>
                <a:rPr lang="ko-KR" altLang="en-US" sz="1200" dirty="0">
                  <a:solidFill>
                    <a:srgbClr val="FBE8A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게이지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EA0F30A-44CD-10F9-061D-D5F5002CBF60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996548"/>
              <a:ext cx="10741025" cy="0"/>
            </a:xfrm>
            <a:prstGeom prst="line">
              <a:avLst/>
            </a:prstGeom>
            <a:ln w="12700">
              <a:solidFill>
                <a:srgbClr val="FBE8A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2433BEE-A3BD-55CF-BE83-BFEDCB47B2BC}"/>
              </a:ext>
            </a:extLst>
          </p:cNvPr>
          <p:cNvSpPr txBox="1"/>
          <p:nvPr/>
        </p:nvSpPr>
        <p:spPr>
          <a:xfrm>
            <a:off x="1450974" y="1142742"/>
            <a:ext cx="2975173" cy="26161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‘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현자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’ : 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우주의 진리를 파고드는 연금술의 전문가</a:t>
            </a:r>
          </a:p>
        </p:txBody>
      </p:sp>
    </p:spTree>
    <p:extLst>
      <p:ext uri="{BB962C8B-B14F-4D97-AF65-F5344CB8AC3E}">
        <p14:creationId xmlns:p14="http://schemas.microsoft.com/office/powerpoint/2010/main" val="441796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450975" y="151179"/>
            <a:ext cx="10514014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343A2A-19E1-B1BD-A778-CF5923E5B5BD}"/>
              </a:ext>
            </a:extLst>
          </p:cNvPr>
          <p:cNvSpPr/>
          <p:nvPr/>
        </p:nvSpPr>
        <p:spPr>
          <a:xfrm>
            <a:off x="1450975" y="719549"/>
            <a:ext cx="10514014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21" idx="2"/>
            <a:endCxn id="4" idx="0"/>
          </p:cNvCxnSpPr>
          <p:nvPr/>
        </p:nvCxnSpPr>
        <p:spPr>
          <a:xfrm flipV="1">
            <a:off x="6707982" y="151179"/>
            <a:ext cx="0" cy="65544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C72285-FE95-A267-FCF8-5792B7CB96A3}"/>
              </a:ext>
            </a:extLst>
          </p:cNvPr>
          <p:cNvCxnSpPr>
            <a:cxnSpLocks/>
          </p:cNvCxnSpPr>
          <p:nvPr/>
        </p:nvCxnSpPr>
        <p:spPr>
          <a:xfrm>
            <a:off x="3955257" y="1018490"/>
            <a:ext cx="0" cy="5201335"/>
          </a:xfrm>
          <a:prstGeom prst="line">
            <a:avLst/>
          </a:prstGeom>
          <a:ln w="3175">
            <a:gradFill flip="none" rotWithShape="1">
              <a:gsLst>
                <a:gs pos="0">
                  <a:srgbClr val="FBE8A5">
                    <a:alpha val="50000"/>
                  </a:srgbClr>
                </a:gs>
                <a:gs pos="23000">
                  <a:srgbClr val="FBE8A5">
                    <a:alpha val="30000"/>
                  </a:srgbClr>
                </a:gs>
                <a:gs pos="57000">
                  <a:srgbClr val="FBE8A5">
                    <a:alpha val="10000"/>
                  </a:srgbClr>
                </a:gs>
                <a:gs pos="80000">
                  <a:srgbClr val="FBE8A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4DB5C77-5700-1E7B-3457-50A488F427D6}"/>
              </a:ext>
            </a:extLst>
          </p:cNvPr>
          <p:cNvSpPr txBox="1"/>
          <p:nvPr/>
        </p:nvSpPr>
        <p:spPr>
          <a:xfrm>
            <a:off x="1744456" y="827809"/>
            <a:ext cx="10220532" cy="30044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 도약 위치가 애매함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초각성스킬을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설명하지도 않았는데 도약 에 대한 기획이 나오는 게 이상함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및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트라이포드를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먼저 배치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그건 또 아니야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아크패시브에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대한 설명은 먼저 나와야 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(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바로 다음에 나오는 게 맞음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그럼 깨달음과 도약을 따로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 테이블의 위치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모든 내용에 데이터 테이블이 필요함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근데 맨 마지막에 위치하는 것이 맞나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마지막에 데이터 테이블 챕터는 데이터 테이블에 대한 정리 및 요약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E9AB04B-2FB1-3513-2BBB-1C29CA588C4F}"/>
              </a:ext>
            </a:extLst>
          </p:cNvPr>
          <p:cNvSpPr/>
          <p:nvPr/>
        </p:nvSpPr>
        <p:spPr>
          <a:xfrm>
            <a:off x="5946691" y="719549"/>
            <a:ext cx="5317481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F18A6-D42C-0B94-6549-F582C6B6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20CA33BE-0711-65A7-928A-91930FF8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526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CDE8CCF-3E6A-7E45-BB99-5FA25733E4A6}"/>
              </a:ext>
            </a:extLst>
          </p:cNvPr>
          <p:cNvGrpSpPr/>
          <p:nvPr/>
        </p:nvGrpSpPr>
        <p:grpSpPr>
          <a:xfrm>
            <a:off x="0" y="4641449"/>
            <a:ext cx="12192000" cy="2216552"/>
            <a:chOff x="0" y="4641449"/>
            <a:chExt cx="12192000" cy="221655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F09D23-AF2E-1BB4-5140-95849EE7687D}"/>
                </a:ext>
              </a:extLst>
            </p:cNvPr>
            <p:cNvSpPr/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6E7992-A81C-CE8A-337E-E9CCD894085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0301FA5-CF04-4BCE-E4E9-9509A7E611B3}"/>
              </a:ext>
            </a:extLst>
          </p:cNvPr>
          <p:cNvGrpSpPr/>
          <p:nvPr/>
        </p:nvGrpSpPr>
        <p:grpSpPr>
          <a:xfrm>
            <a:off x="1410277" y="5094514"/>
            <a:ext cx="9371446" cy="1310423"/>
            <a:chOff x="1209696" y="5094514"/>
            <a:chExt cx="9371446" cy="1310423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CC00D45-95E7-7FD3-B4F6-B9939D095407}"/>
                </a:ext>
              </a:extLst>
            </p:cNvPr>
            <p:cNvGrpSpPr/>
            <p:nvPr/>
          </p:nvGrpSpPr>
          <p:grpSpPr>
            <a:xfrm>
              <a:off x="1209696" y="5094514"/>
              <a:ext cx="1396834" cy="1310423"/>
              <a:chOff x="3586642" y="1352291"/>
              <a:chExt cx="1396834" cy="1310423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E1801C-4516-2DD6-756A-84E4347DD09B}"/>
                  </a:ext>
                </a:extLst>
              </p:cNvPr>
              <p:cNvSpPr txBox="1"/>
              <p:nvPr/>
            </p:nvSpPr>
            <p:spPr>
              <a:xfrm>
                <a:off x="3586642" y="1352291"/>
                <a:ext cx="1136530" cy="4191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클래스 소개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029FDC-A1F6-BDC5-2AEE-17DBAD3102E0}"/>
                  </a:ext>
                </a:extLst>
              </p:cNvPr>
              <p:cNvSpPr txBox="1"/>
              <p:nvPr/>
            </p:nvSpPr>
            <p:spPr>
              <a:xfrm>
                <a:off x="3586642" y="1771380"/>
                <a:ext cx="1396834" cy="891334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기획 의도 및 컨셉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소개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아이덴티티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93A544C-BB21-D858-AC5A-DC59DD85D6CC}"/>
                </a:ext>
              </a:extLst>
            </p:cNvPr>
            <p:cNvGrpSpPr/>
            <p:nvPr/>
          </p:nvGrpSpPr>
          <p:grpSpPr>
            <a:xfrm>
              <a:off x="3861435" y="5094514"/>
              <a:ext cx="1112484" cy="1033424"/>
              <a:chOff x="3586642" y="3449749"/>
              <a:chExt cx="1112484" cy="103342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1451-B7CB-0688-2818-072541131E05}"/>
                  </a:ext>
                </a:extLst>
              </p:cNvPr>
              <p:cNvSpPr txBox="1"/>
              <p:nvPr/>
            </p:nvSpPr>
            <p:spPr>
              <a:xfrm>
                <a:off x="3586642" y="3449749"/>
                <a:ext cx="1112484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아크패시브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1DB2E-36B1-2A8F-F724-FBC5F88A01C9}"/>
                  </a:ext>
                </a:extLst>
              </p:cNvPr>
              <p:cNvSpPr txBox="1"/>
              <p:nvPr/>
            </p:nvSpPr>
            <p:spPr>
              <a:xfrm>
                <a:off x="3586642" y="3868838"/>
                <a:ext cx="754030" cy="614335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깨달음</a:t>
                </a: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3104798-027B-357A-D8D8-19361CEE68BB}"/>
                </a:ext>
              </a:extLst>
            </p:cNvPr>
            <p:cNvGrpSpPr/>
            <p:nvPr/>
          </p:nvGrpSpPr>
          <p:grpSpPr>
            <a:xfrm>
              <a:off x="6228824" y="5094514"/>
              <a:ext cx="1749288" cy="1310423"/>
              <a:chOff x="6933319" y="1352291"/>
              <a:chExt cx="1749288" cy="131042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DB6BB-2348-55A0-7562-7B9565C0E44E}"/>
                  </a:ext>
                </a:extLst>
              </p:cNvPr>
              <p:cNvSpPr txBox="1"/>
              <p:nvPr/>
            </p:nvSpPr>
            <p:spPr>
              <a:xfrm>
                <a:off x="6933319" y="1352291"/>
                <a:ext cx="1749288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 및 트라이포드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5704C9-F88C-FEC5-684B-F16ED87B5D8A}"/>
                  </a:ext>
                </a:extLst>
              </p:cNvPr>
              <p:cNvSpPr txBox="1"/>
              <p:nvPr/>
            </p:nvSpPr>
            <p:spPr>
              <a:xfrm>
                <a:off x="6933319" y="1771380"/>
                <a:ext cx="1340729" cy="891334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  <a:r>
                  <a:rPr lang="en-US" altLang="ko-KR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F43AF29-D004-B10E-54A8-B46102447D2A}"/>
                </a:ext>
              </a:extLst>
            </p:cNvPr>
            <p:cNvGrpSpPr/>
            <p:nvPr/>
          </p:nvGrpSpPr>
          <p:grpSpPr>
            <a:xfrm>
              <a:off x="9233016" y="5094514"/>
              <a:ext cx="1348126" cy="756425"/>
              <a:chOff x="6857370" y="3449749"/>
              <a:chExt cx="1348126" cy="75642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52C315-72D6-8050-7EFA-D760B6B105A4}"/>
                  </a:ext>
                </a:extLst>
              </p:cNvPr>
              <p:cNvSpPr txBox="1"/>
              <p:nvPr/>
            </p:nvSpPr>
            <p:spPr>
              <a:xfrm>
                <a:off x="6857370" y="3449749"/>
                <a:ext cx="1348126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데이터 테이블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34D739-0BCC-E69F-C53D-C665EE0D6046}"/>
                  </a:ext>
                </a:extLst>
              </p:cNvPr>
              <p:cNvSpPr txBox="1"/>
              <p:nvPr/>
            </p:nvSpPr>
            <p:spPr>
              <a:xfrm>
                <a:off x="6857370" y="3868838"/>
                <a:ext cx="754030" cy="337336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데이터</a:t>
                </a: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44B24-8ED9-2A62-C9E7-0A398416EA4E}"/>
              </a:ext>
            </a:extLst>
          </p:cNvPr>
          <p:cNvSpPr txBox="1"/>
          <p:nvPr/>
        </p:nvSpPr>
        <p:spPr>
          <a:xfrm>
            <a:off x="9986126" y="4225268"/>
            <a:ext cx="2005357" cy="29655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출신 대륙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46226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3EC56-A0E6-8084-DBD9-8E5CA8F12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42518E12-F250-49DE-60D6-36F5FB2BC1A0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7076F53-CA8E-18B6-E31E-2E7999680CC8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2E8838-E3CB-32A8-8443-20EB19A5A103}"/>
                </a:ext>
              </a:extLst>
            </p:cNvPr>
            <p:cNvSpPr txBox="1"/>
            <p:nvPr/>
          </p:nvSpPr>
          <p:spPr>
            <a:xfrm>
              <a:off x="1637797" y="708257"/>
              <a:ext cx="1225020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 및 컨셉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CA32D0F-E0F1-D06A-F53E-544EB8ECAAFE}"/>
              </a:ext>
            </a:extLst>
          </p:cNvPr>
          <p:cNvSpPr txBox="1"/>
          <p:nvPr/>
        </p:nvSpPr>
        <p:spPr>
          <a:xfrm>
            <a:off x="1450974" y="727199"/>
            <a:ext cx="2975173" cy="26161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‘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현자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’ : 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우주의 진리를 파고드는 연금술의 전문가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0082B25-2CFF-DF8C-8182-C268C677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17F2CD-A46E-A73D-2761-FFCB5A48EF91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0790A6-1EFE-82B6-F1B7-428216C2C940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FC0A508-869E-F901-5217-9D16F872A071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D17D8B9-54D9-326B-7ED2-4B4A8B02904C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90CBFD5-44B7-EF59-7658-1841F38B9F5D}"/>
              </a:ext>
            </a:extLst>
          </p:cNvPr>
          <p:cNvGrpSpPr/>
          <p:nvPr/>
        </p:nvGrpSpPr>
        <p:grpSpPr>
          <a:xfrm>
            <a:off x="1448933" y="1179743"/>
            <a:ext cx="4420149" cy="5385584"/>
            <a:chOff x="1448933" y="1179743"/>
            <a:chExt cx="4420149" cy="5385584"/>
          </a:xfrm>
        </p:grpSpPr>
        <p:grpSp>
          <p:nvGrpSpPr>
            <p:cNvPr id="1035" name="그룹 1034">
              <a:extLst>
                <a:ext uri="{FF2B5EF4-FFF2-40B4-BE49-F238E27FC236}">
                  <a16:creationId xmlns:a16="http://schemas.microsoft.com/office/drawing/2014/main" id="{4FFCF204-B2E9-0E95-328E-6013DA8FD7AF}"/>
                </a:ext>
              </a:extLst>
            </p:cNvPr>
            <p:cNvGrpSpPr/>
            <p:nvPr/>
          </p:nvGrpSpPr>
          <p:grpSpPr>
            <a:xfrm>
              <a:off x="1570458" y="2184408"/>
              <a:ext cx="4177099" cy="4380919"/>
              <a:chOff x="1555745" y="2178170"/>
              <a:chExt cx="4177099" cy="4380919"/>
            </a:xfrm>
          </p:grpSpPr>
          <p:grpSp>
            <p:nvGrpSpPr>
              <p:cNvPr id="1036" name="그룹 1035">
                <a:extLst>
                  <a:ext uri="{FF2B5EF4-FFF2-40B4-BE49-F238E27FC236}">
                    <a16:creationId xmlns:a16="http://schemas.microsoft.com/office/drawing/2014/main" id="{A6E59BD3-17FD-36F3-87EA-C187555BC037}"/>
                  </a:ext>
                </a:extLst>
              </p:cNvPr>
              <p:cNvGrpSpPr/>
              <p:nvPr/>
            </p:nvGrpSpPr>
            <p:grpSpPr>
              <a:xfrm>
                <a:off x="1733351" y="2851653"/>
                <a:ext cx="3379235" cy="1538251"/>
                <a:chOff x="1460890" y="2522814"/>
                <a:chExt cx="3379235" cy="1538251"/>
              </a:xfrm>
            </p:grpSpPr>
            <p:grpSp>
              <p:nvGrpSpPr>
                <p:cNvPr id="1047" name="그룹 1046">
                  <a:extLst>
                    <a:ext uri="{FF2B5EF4-FFF2-40B4-BE49-F238E27FC236}">
                      <a16:creationId xmlns:a16="http://schemas.microsoft.com/office/drawing/2014/main" id="{390B05BC-FF92-019F-1564-1D8AD411B189}"/>
                    </a:ext>
                  </a:extLst>
                </p:cNvPr>
                <p:cNvGrpSpPr/>
                <p:nvPr/>
              </p:nvGrpSpPr>
              <p:grpSpPr>
                <a:xfrm>
                  <a:off x="3548079" y="2522814"/>
                  <a:ext cx="1292046" cy="1538251"/>
                  <a:chOff x="3298948" y="2152901"/>
                  <a:chExt cx="1292046" cy="1538251"/>
                </a:xfrm>
              </p:grpSpPr>
              <p:sp>
                <p:nvSpPr>
                  <p:cNvPr id="1052" name="TextBox 1051">
                    <a:extLst>
                      <a:ext uri="{FF2B5EF4-FFF2-40B4-BE49-F238E27FC236}">
                        <a16:creationId xmlns:a16="http://schemas.microsoft.com/office/drawing/2014/main" id="{625EEEA8-FC68-FEDA-94C3-F584E49F75F2}"/>
                      </a:ext>
                    </a:extLst>
                  </p:cNvPr>
                  <p:cNvSpPr txBox="1"/>
                  <p:nvPr/>
                </p:nvSpPr>
                <p:spPr>
                  <a:xfrm>
                    <a:off x="3697282" y="3475708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혼천의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53" name="Picture 2">
                    <a:extLst>
                      <a:ext uri="{FF2B5EF4-FFF2-40B4-BE49-F238E27FC236}">
                        <a16:creationId xmlns:a16="http://schemas.microsoft.com/office/drawing/2014/main" id="{2E4342BD-F4DF-7A7A-7DFC-0D9CB628267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782" t="4994" r="9629" b="5992"/>
                  <a:stretch/>
                </p:blipFill>
                <p:spPr bwMode="auto">
                  <a:xfrm>
                    <a:off x="3298948" y="2152901"/>
                    <a:ext cx="1292046" cy="1329867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048" name="그룹 1047">
                  <a:extLst>
                    <a:ext uri="{FF2B5EF4-FFF2-40B4-BE49-F238E27FC236}">
                      <a16:creationId xmlns:a16="http://schemas.microsoft.com/office/drawing/2014/main" id="{7A0A3DD7-117A-0EE0-43D1-FD1B14A39F05}"/>
                    </a:ext>
                  </a:extLst>
                </p:cNvPr>
                <p:cNvGrpSpPr/>
                <p:nvPr/>
              </p:nvGrpSpPr>
              <p:grpSpPr>
                <a:xfrm>
                  <a:off x="1460890" y="2523547"/>
                  <a:ext cx="1331203" cy="1537518"/>
                  <a:chOff x="1396375" y="2153634"/>
                  <a:chExt cx="1331203" cy="1537518"/>
                </a:xfrm>
              </p:grpSpPr>
              <p:sp>
                <p:nvSpPr>
                  <p:cNvPr id="1050" name="TextBox 1049">
                    <a:extLst>
                      <a:ext uri="{FF2B5EF4-FFF2-40B4-BE49-F238E27FC236}">
                        <a16:creationId xmlns:a16="http://schemas.microsoft.com/office/drawing/2014/main" id="{CC2C8A6A-2A00-52DF-A736-5389ABCFF63F}"/>
                      </a:ext>
                    </a:extLst>
                  </p:cNvPr>
                  <p:cNvSpPr txBox="1"/>
                  <p:nvPr/>
                </p:nvSpPr>
                <p:spPr>
                  <a:xfrm>
                    <a:off x="1812684" y="3475708"/>
                    <a:ext cx="49858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나침반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51" name="그림 1050" descr="시계, 금속, 황동, 손목시계이(가) 표시된 사진&#10;&#10;자동 생성된 설명">
                    <a:extLst>
                      <a:ext uri="{FF2B5EF4-FFF2-40B4-BE49-F238E27FC236}">
                        <a16:creationId xmlns:a16="http://schemas.microsoft.com/office/drawing/2014/main" id="{8112C334-AC92-F83E-FAFE-71E94799AE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96375" y="2153634"/>
                    <a:ext cx="1331203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sp>
              <p:nvSpPr>
                <p:cNvPr id="1049" name="화살표: 왼쪽/오른쪽 1048">
                  <a:extLst>
                    <a:ext uri="{FF2B5EF4-FFF2-40B4-BE49-F238E27FC236}">
                      <a16:creationId xmlns:a16="http://schemas.microsoft.com/office/drawing/2014/main" id="{1BDE5982-48B7-5432-53BA-7F8BC88E7F22}"/>
                    </a:ext>
                  </a:extLst>
                </p:cNvPr>
                <p:cNvSpPr/>
                <p:nvPr/>
              </p:nvSpPr>
              <p:spPr>
                <a:xfrm>
                  <a:off x="2963252" y="3120623"/>
                  <a:ext cx="413669" cy="134249"/>
                </a:xfrm>
                <a:prstGeom prst="leftRightArrow">
                  <a:avLst>
                    <a:gd name="adj1" fmla="val 34595"/>
                    <a:gd name="adj2" fmla="val 58803"/>
                  </a:avLst>
                </a:prstGeom>
                <a:solidFill>
                  <a:srgbClr val="605550"/>
                </a:solidFill>
                <a:ln w="3175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37" name="TextBox 1036">
                <a:extLst>
                  <a:ext uri="{FF2B5EF4-FFF2-40B4-BE49-F238E27FC236}">
                    <a16:creationId xmlns:a16="http://schemas.microsoft.com/office/drawing/2014/main" id="{EA10B40F-CBAC-B70D-89B5-A9153FBDEDA8}"/>
                  </a:ext>
                </a:extLst>
              </p:cNvPr>
              <p:cNvSpPr txBox="1"/>
              <p:nvPr/>
            </p:nvSpPr>
            <p:spPr>
              <a:xfrm>
                <a:off x="1555745" y="4490131"/>
                <a:ext cx="894476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(2)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길이 변형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사슬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38" name="TextBox 1037">
                <a:extLst>
                  <a:ext uri="{FF2B5EF4-FFF2-40B4-BE49-F238E27FC236}">
                    <a16:creationId xmlns:a16="http://schemas.microsoft.com/office/drawing/2014/main" id="{8A7BBACF-0D56-5829-45AF-F774E0A24642}"/>
                  </a:ext>
                </a:extLst>
              </p:cNvPr>
              <p:cNvSpPr txBox="1"/>
              <p:nvPr/>
            </p:nvSpPr>
            <p:spPr>
              <a:xfrm>
                <a:off x="1733351" y="4721426"/>
                <a:ext cx="1909177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태블릿에 달린 사슬의 길이가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sp>
            <p:nvSpPr>
              <p:cNvPr id="1039" name="TextBox 1038">
                <a:extLst>
                  <a:ext uri="{FF2B5EF4-FFF2-40B4-BE49-F238E27FC236}">
                    <a16:creationId xmlns:a16="http://schemas.microsoft.com/office/drawing/2014/main" id="{98361F4F-C6CA-CBE7-9572-9700A347DCD3}"/>
                  </a:ext>
                </a:extLst>
              </p:cNvPr>
              <p:cNvSpPr txBox="1"/>
              <p:nvPr/>
            </p:nvSpPr>
            <p:spPr>
              <a:xfrm>
                <a:off x="1565661" y="2178170"/>
                <a:ext cx="58990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(1)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형태 변형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40" name="TextBox 1039">
                <a:extLst>
                  <a:ext uri="{FF2B5EF4-FFF2-40B4-BE49-F238E27FC236}">
                    <a16:creationId xmlns:a16="http://schemas.microsoft.com/office/drawing/2014/main" id="{DB7F8ABA-9C64-F05F-C34A-5FEBDA7461E1}"/>
                  </a:ext>
                </a:extLst>
              </p:cNvPr>
              <p:cNvSpPr txBox="1"/>
              <p:nvPr/>
            </p:nvSpPr>
            <p:spPr>
              <a:xfrm>
                <a:off x="1733351" y="2407925"/>
                <a:ext cx="3999493" cy="3693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나침반의 외곽 부분이 여러 겹의 고리로 분리된 후 회전하며 혼천의 모양으로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혼천의의 고리 부분이 제자리로 돌아간 후 멈추며 나침반의 모양으로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grpSp>
            <p:nvGrpSpPr>
              <p:cNvPr id="1041" name="그룹 1040">
                <a:extLst>
                  <a:ext uri="{FF2B5EF4-FFF2-40B4-BE49-F238E27FC236}">
                    <a16:creationId xmlns:a16="http://schemas.microsoft.com/office/drawing/2014/main" id="{F0AA9ACD-C6D3-4EAF-E6BE-E1DF29906768}"/>
                  </a:ext>
                </a:extLst>
              </p:cNvPr>
              <p:cNvGrpSpPr/>
              <p:nvPr/>
            </p:nvGrpSpPr>
            <p:grpSpPr>
              <a:xfrm>
                <a:off x="1733351" y="4986548"/>
                <a:ext cx="3379236" cy="1572541"/>
                <a:chOff x="1565661" y="4986548"/>
                <a:chExt cx="3379236" cy="1572541"/>
              </a:xfrm>
            </p:grpSpPr>
            <p:grpSp>
              <p:nvGrpSpPr>
                <p:cNvPr id="1042" name="그룹 1041">
                  <a:extLst>
                    <a:ext uri="{FF2B5EF4-FFF2-40B4-BE49-F238E27FC236}">
                      <a16:creationId xmlns:a16="http://schemas.microsoft.com/office/drawing/2014/main" id="{5FB405E4-2E30-A915-BE8D-A8D3E42D43B4}"/>
                    </a:ext>
                  </a:extLst>
                </p:cNvPr>
                <p:cNvGrpSpPr/>
                <p:nvPr/>
              </p:nvGrpSpPr>
              <p:grpSpPr>
                <a:xfrm>
                  <a:off x="1565661" y="4986548"/>
                  <a:ext cx="3379236" cy="1357200"/>
                  <a:chOff x="1460890" y="4747005"/>
                  <a:chExt cx="3379236" cy="1357200"/>
                </a:xfrm>
              </p:grpSpPr>
              <p:pic>
                <p:nvPicPr>
                  <p:cNvPr id="1044" name="그림 1043">
                    <a:extLst>
                      <a:ext uri="{FF2B5EF4-FFF2-40B4-BE49-F238E27FC236}">
                        <a16:creationId xmlns:a16="http://schemas.microsoft.com/office/drawing/2014/main" id="{26B23099-7479-F81E-350C-A42E382B77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rcRect/>
                  <a:stretch/>
                </p:blipFill>
                <p:spPr>
                  <a:xfrm>
                    <a:off x="1460890" y="4747109"/>
                    <a:ext cx="1331203" cy="1356993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pic>
                <p:nvPicPr>
                  <p:cNvPr id="1045" name="그림 1044">
                    <a:extLst>
                      <a:ext uri="{FF2B5EF4-FFF2-40B4-BE49-F238E27FC236}">
                        <a16:creationId xmlns:a16="http://schemas.microsoft.com/office/drawing/2014/main" id="{9F1765CB-3E62-FEEC-E1C2-DE6AB635C3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rcRect r="7275"/>
                  <a:stretch/>
                </p:blipFill>
                <p:spPr>
                  <a:xfrm>
                    <a:off x="3548080" y="4747005"/>
                    <a:ext cx="1292046" cy="13572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046" name="화살표: 오른쪽 1045">
                    <a:extLst>
                      <a:ext uri="{FF2B5EF4-FFF2-40B4-BE49-F238E27FC236}">
                        <a16:creationId xmlns:a16="http://schemas.microsoft.com/office/drawing/2014/main" id="{CFD87161-BFD6-3CE3-7E0C-6A1A7FC66BFD}"/>
                      </a:ext>
                    </a:extLst>
                  </p:cNvPr>
                  <p:cNvSpPr/>
                  <p:nvPr/>
                </p:nvSpPr>
                <p:spPr>
                  <a:xfrm>
                    <a:off x="2963252" y="5358481"/>
                    <a:ext cx="413669" cy="134249"/>
                  </a:xfrm>
                  <a:prstGeom prst="rightArrow">
                    <a:avLst/>
                  </a:prstGeom>
                  <a:solidFill>
                    <a:srgbClr val="605550"/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043" name="TextBox 1042">
                  <a:extLst>
                    <a:ext uri="{FF2B5EF4-FFF2-40B4-BE49-F238E27FC236}">
                      <a16:creationId xmlns:a16="http://schemas.microsoft.com/office/drawing/2014/main" id="{036EAF0F-BFF2-7BFC-EE68-CE0A4817E7BC}"/>
                    </a:ext>
                  </a:extLst>
                </p:cNvPr>
                <p:cNvSpPr txBox="1"/>
                <p:nvPr/>
              </p:nvSpPr>
              <p:spPr>
                <a:xfrm>
                  <a:off x="2278224" y="6343645"/>
                  <a:ext cx="1954111" cy="215444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: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리그 오브 레전드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/ </a:t>
                  </a:r>
                  <a:r>
                    <a:rPr lang="ko-KR" altLang="en-US" sz="800" dirty="0" err="1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사일러스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/ E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스킬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1F4829E-A4B5-EC71-DF6A-2633CD59ADB1}"/>
                </a:ext>
              </a:extLst>
            </p:cNvPr>
            <p:cNvGrpSpPr/>
            <p:nvPr/>
          </p:nvGrpSpPr>
          <p:grpSpPr>
            <a:xfrm>
              <a:off x="1448933" y="1179743"/>
              <a:ext cx="4420149" cy="840895"/>
              <a:chOff x="1448933" y="1179743"/>
              <a:chExt cx="4420149" cy="840895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410AD154-1BD6-A73F-9307-9D890A4D7903}"/>
                  </a:ext>
                </a:extLst>
              </p:cNvPr>
              <p:cNvGrpSpPr/>
              <p:nvPr/>
            </p:nvGrpSpPr>
            <p:grpSpPr>
              <a:xfrm>
                <a:off x="1448933" y="1438211"/>
                <a:ext cx="4420149" cy="582427"/>
                <a:chOff x="1448933" y="1438211"/>
                <a:chExt cx="4420149" cy="582427"/>
              </a:xfrm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EC79DC37-8C90-852F-C84C-8D33DC04DD34}"/>
                    </a:ext>
                  </a:extLst>
                </p:cNvPr>
                <p:cNvSpPr/>
                <p:nvPr/>
              </p:nvSpPr>
              <p:spPr>
                <a:xfrm>
                  <a:off x="1448933" y="1438211"/>
                  <a:ext cx="4420149" cy="582427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E620B7F-8EBE-3A67-B830-AFD7CB61C7F1}"/>
                    </a:ext>
                  </a:extLst>
                </p:cNvPr>
                <p:cNvSpPr txBox="1"/>
                <p:nvPr/>
              </p:nvSpPr>
              <p:spPr>
                <a:xfrm>
                  <a:off x="1760250" y="1538635"/>
                  <a:ext cx="3797513" cy="407804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변형이 가능한 무기를 사용하여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연금술의 전문가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라는 느낌을 강조하였습니다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algn="ctr">
                    <a:spcAft>
                      <a:spcPts val="300"/>
                    </a:spcAft>
                  </a:pPr>
                  <a:r>
                    <a:rPr lang="en-US" altLang="ko-KR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* NPC </a:t>
                  </a:r>
                  <a:r>
                    <a:rPr lang="ko-KR" altLang="en-US" sz="800" dirty="0" err="1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마리우의</a:t>
                  </a:r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무기</a:t>
                  </a:r>
                  <a:r>
                    <a:rPr lang="en-US" altLang="ko-KR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‘</a:t>
                  </a:r>
                  <a:r>
                    <a:rPr lang="ko-KR" altLang="en-US" sz="800" dirty="0" err="1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썬더스톰</a:t>
                  </a:r>
                  <a:r>
                    <a:rPr lang="en-US" altLang="ko-KR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’</a:t>
                  </a:r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과 같이 필요한 부분만 남긴 </a:t>
                  </a:r>
                  <a:r>
                    <a:rPr lang="ko-KR" altLang="en-US" sz="800" dirty="0" err="1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호문쿨루스입니다</a:t>
                  </a:r>
                  <a:r>
                    <a:rPr lang="en-US" altLang="ko-KR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FF7A8059-6542-6233-5BF0-03BF1F51519D}"/>
                  </a:ext>
                </a:extLst>
              </p:cNvPr>
              <p:cNvGrpSpPr/>
              <p:nvPr/>
            </p:nvGrpSpPr>
            <p:grpSpPr>
              <a:xfrm>
                <a:off x="1460890" y="1179743"/>
                <a:ext cx="1918381" cy="252890"/>
                <a:chOff x="1460890" y="1840379"/>
                <a:chExt cx="1918381" cy="252890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0EBA24B-BE61-A729-CC1D-9A99F3D08EBC}"/>
                    </a:ext>
                  </a:extLst>
                </p:cNvPr>
                <p:cNvSpPr txBox="1"/>
                <p:nvPr/>
              </p:nvSpPr>
              <p:spPr>
                <a:xfrm>
                  <a:off x="2078567" y="1840379"/>
                  <a:ext cx="1300704" cy="246221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무기 </a:t>
                  </a:r>
                  <a:r>
                    <a:rPr lang="en-US" altLang="ko-KR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태블릿</a:t>
                  </a:r>
                  <a:r>
                    <a:rPr lang="en-US" altLang="ko-KR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’</a:t>
                  </a:r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의 변형</a:t>
                  </a:r>
                  <a:endParaRPr lang="en-US" altLang="ko-KR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67E0ABA5-26A6-62C2-D589-ED5C93CFE3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62292" y="2093269"/>
                  <a:ext cx="1612021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105F918F-4AC5-BED4-262E-56A623CAD6C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845957"/>
                  <a:ext cx="622635" cy="247312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44000" tIns="46800" rIns="14400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연금술</a:t>
                  </a:r>
                </a:p>
              </p:txBody>
            </p:sp>
          </p:grp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3E2583C-9615-4DE9-1F57-02E5D297375D}"/>
              </a:ext>
            </a:extLst>
          </p:cNvPr>
          <p:cNvGrpSpPr/>
          <p:nvPr/>
        </p:nvGrpSpPr>
        <p:grpSpPr>
          <a:xfrm>
            <a:off x="6707982" y="1187971"/>
            <a:ext cx="4420149" cy="5410894"/>
            <a:chOff x="6707982" y="1187971"/>
            <a:chExt cx="4420149" cy="5410894"/>
          </a:xfrm>
        </p:grpSpPr>
        <p:grpSp>
          <p:nvGrpSpPr>
            <p:cNvPr id="1057" name="그룹 1056">
              <a:extLst>
                <a:ext uri="{FF2B5EF4-FFF2-40B4-BE49-F238E27FC236}">
                  <a16:creationId xmlns:a16="http://schemas.microsoft.com/office/drawing/2014/main" id="{C68B1A1E-112E-C652-C15F-79C413C895A1}"/>
                </a:ext>
              </a:extLst>
            </p:cNvPr>
            <p:cNvGrpSpPr/>
            <p:nvPr/>
          </p:nvGrpSpPr>
          <p:grpSpPr>
            <a:xfrm>
              <a:off x="6871952" y="2210696"/>
              <a:ext cx="3999235" cy="4388169"/>
              <a:chOff x="7382153" y="2210696"/>
              <a:chExt cx="3999235" cy="4388169"/>
            </a:xfrm>
          </p:grpSpPr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452C2440-55B1-755A-4F20-0AAD51AD5D0F}"/>
                  </a:ext>
                </a:extLst>
              </p:cNvPr>
              <p:cNvGrpSpPr/>
              <p:nvPr/>
            </p:nvGrpSpPr>
            <p:grpSpPr>
              <a:xfrm>
                <a:off x="7572653" y="2882790"/>
                <a:ext cx="3674325" cy="1546890"/>
                <a:chOff x="7038401" y="2522814"/>
                <a:chExt cx="3674325" cy="1546890"/>
              </a:xfrm>
            </p:grpSpPr>
            <p:grpSp>
              <p:nvGrpSpPr>
                <p:cNvPr id="1024" name="그룹 1023">
                  <a:extLst>
                    <a:ext uri="{FF2B5EF4-FFF2-40B4-BE49-F238E27FC236}">
                      <a16:creationId xmlns:a16="http://schemas.microsoft.com/office/drawing/2014/main" id="{1838234E-90E0-0FAE-4EC3-DCFE7DD6D08D}"/>
                    </a:ext>
                  </a:extLst>
                </p:cNvPr>
                <p:cNvGrpSpPr/>
                <p:nvPr/>
              </p:nvGrpSpPr>
              <p:grpSpPr>
                <a:xfrm>
                  <a:off x="7038401" y="2522814"/>
                  <a:ext cx="1328400" cy="1546890"/>
                  <a:chOff x="6725871" y="2152901"/>
                  <a:chExt cx="1328400" cy="1546890"/>
                </a:xfrm>
              </p:grpSpPr>
              <p:sp>
                <p:nvSpPr>
                  <p:cNvPr id="1033" name="TextBox 1032">
                    <a:extLst>
                      <a:ext uri="{FF2B5EF4-FFF2-40B4-BE49-F238E27FC236}">
                        <a16:creationId xmlns:a16="http://schemas.microsoft.com/office/drawing/2014/main" id="{1F636FD9-61B9-22B0-A74F-480110661047}"/>
                      </a:ext>
                    </a:extLst>
                  </p:cNvPr>
                  <p:cNvSpPr txBox="1"/>
                  <p:nvPr/>
                </p:nvSpPr>
                <p:spPr>
                  <a:xfrm>
                    <a:off x="7076659" y="3484347"/>
                    <a:ext cx="626825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황도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12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궁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34" name="그림 1033" descr="원, 스크린샷, 예술, 디자인이(가) 표시된 사진&#10;&#10;자동 생성된 설명">
                    <a:extLst>
                      <a:ext uri="{FF2B5EF4-FFF2-40B4-BE49-F238E27FC236}">
                        <a16:creationId xmlns:a16="http://schemas.microsoft.com/office/drawing/2014/main" id="{93B33AAF-4FA7-8E92-DF4C-15F0C821E5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25871" y="2152901"/>
                    <a:ext cx="1328400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grpSp>
              <p:nvGrpSpPr>
                <p:cNvPr id="1025" name="그룹 1024">
                  <a:extLst>
                    <a:ext uri="{FF2B5EF4-FFF2-40B4-BE49-F238E27FC236}">
                      <a16:creationId xmlns:a16="http://schemas.microsoft.com/office/drawing/2014/main" id="{F33D3EC9-EFBA-8259-9DC9-07B3260F6DAE}"/>
                    </a:ext>
                  </a:extLst>
                </p:cNvPr>
                <p:cNvGrpSpPr/>
                <p:nvPr/>
              </p:nvGrpSpPr>
              <p:grpSpPr>
                <a:xfrm>
                  <a:off x="8630370" y="2522814"/>
                  <a:ext cx="2082356" cy="1546890"/>
                  <a:chOff x="8317840" y="2152901"/>
                  <a:chExt cx="2082356" cy="1546890"/>
                </a:xfrm>
              </p:grpSpPr>
              <p:pic>
                <p:nvPicPr>
                  <p:cNvPr id="1031" name="그림 1030">
                    <a:extLst>
                      <a:ext uri="{FF2B5EF4-FFF2-40B4-BE49-F238E27FC236}">
                        <a16:creationId xmlns:a16="http://schemas.microsoft.com/office/drawing/2014/main" id="{50995401-20B5-78EC-23AD-CEE9ABD0C9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8317840" y="2152901"/>
                    <a:ext cx="2082356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032" name="TextBox 1031">
                    <a:extLst>
                      <a:ext uri="{FF2B5EF4-FFF2-40B4-BE49-F238E27FC236}">
                        <a16:creationId xmlns:a16="http://schemas.microsoft.com/office/drawing/2014/main" id="{EAD148B4-A24C-D59C-586B-D97CB2AC5651}"/>
                      </a:ext>
                    </a:extLst>
                  </p:cNvPr>
                  <p:cNvSpPr txBox="1"/>
                  <p:nvPr/>
                </p:nvSpPr>
                <p:spPr>
                  <a:xfrm>
                    <a:off x="8940610" y="3484347"/>
                    <a:ext cx="83681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사자자리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pic>
              <p:nvPicPr>
                <p:cNvPr id="1027" name="그림 1026" descr="원, 스크린샷, 예술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EF37CF2B-ACB1-8602-FC3E-8F631D71FE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0000" l="10000" r="90000">
                              <a14:foregroundMark x1="57745" y1="41033" x2="74321" y2="27174"/>
                              <a14:foregroundMark x1="69429" y1="28804" x2="73098" y2="21467"/>
                              <a14:foregroundMark x1="73913" y1="19837" x2="67120" y2="27853"/>
                              <a14:foregroundMark x1="66168" y1="27853" x2="72690" y2="20924"/>
                              <a14:foregroundMark x1="73370" y1="17255" x2="69158" y2="23777"/>
                              <a14:foregroundMark x1="74321" y1="14674" x2="77174" y2="19837"/>
                              <a14:foregroundMark x1="76087" y1="15761" x2="84103" y2="23641"/>
                              <a14:foregroundMark x1="75408" y1="13587" x2="82880" y2="19293"/>
                              <a14:foregroundMark x1="75679" y1="14946" x2="85462" y2="23777"/>
                              <a14:foregroundMark x1="85190" y1="21739" x2="87908" y2="25000"/>
                              <a14:backgroundMark x1="58016" y1="48505" x2="97418" y2="3858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761" t="9779" r="8670" b="54998"/>
                <a:stretch/>
              </p:blipFill>
              <p:spPr>
                <a:xfrm>
                  <a:off x="7765843" y="2652713"/>
                  <a:ext cx="485776" cy="467910"/>
                </a:xfrm>
                <a:prstGeom prst="rect">
                  <a:avLst/>
                </a:prstGeom>
                <a:ln w="3175">
                  <a:noFill/>
                </a:ln>
                <a:effectLst>
                  <a:glow rad="63500">
                    <a:srgbClr val="FBE8A5"/>
                  </a:glow>
                </a:effectLst>
              </p:spPr>
            </p:pic>
            <p:grpSp>
              <p:nvGrpSpPr>
                <p:cNvPr id="1028" name="그룹 1027">
                  <a:extLst>
                    <a:ext uri="{FF2B5EF4-FFF2-40B4-BE49-F238E27FC236}">
                      <a16:creationId xmlns:a16="http://schemas.microsoft.com/office/drawing/2014/main" id="{5B1A176E-CA43-4B7B-263A-A2070B0769CC}"/>
                    </a:ext>
                  </a:extLst>
                </p:cNvPr>
                <p:cNvGrpSpPr/>
                <p:nvPr/>
              </p:nvGrpSpPr>
              <p:grpSpPr>
                <a:xfrm>
                  <a:off x="8072337" y="2803247"/>
                  <a:ext cx="763239" cy="96532"/>
                  <a:chOff x="7777676" y="2826544"/>
                  <a:chExt cx="763239" cy="96532"/>
                </a:xfrm>
                <a:solidFill>
                  <a:srgbClr val="00022F"/>
                </a:solidFill>
                <a:effectLst>
                  <a:glow rad="25400">
                    <a:schemeClr val="bg1"/>
                  </a:glow>
                </a:effectLst>
              </p:grpSpPr>
              <p:cxnSp>
                <p:nvCxnSpPr>
                  <p:cNvPr id="1029" name="직선 화살표 연결선 1028">
                    <a:extLst>
                      <a:ext uri="{FF2B5EF4-FFF2-40B4-BE49-F238E27FC236}">
                        <a16:creationId xmlns:a16="http://schemas.microsoft.com/office/drawing/2014/main" id="{967B121D-352A-C64C-F961-2C6D6F3481A7}"/>
                      </a:ext>
                    </a:extLst>
                  </p:cNvPr>
                  <p:cNvCxnSpPr>
                    <a:cxnSpLocks/>
                    <a:stCxn id="1030" idx="6"/>
                  </p:cNvCxnSpPr>
                  <p:nvPr/>
                </p:nvCxnSpPr>
                <p:spPr>
                  <a:xfrm>
                    <a:off x="7874208" y="2874810"/>
                    <a:ext cx="666707" cy="0"/>
                  </a:xfrm>
                  <a:prstGeom prst="straightConnector1">
                    <a:avLst/>
                  </a:prstGeom>
                  <a:grpFill/>
                  <a:ln w="22225">
                    <a:solidFill>
                      <a:srgbClr val="605550"/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0" name="타원 1029">
                    <a:extLst>
                      <a:ext uri="{FF2B5EF4-FFF2-40B4-BE49-F238E27FC236}">
                        <a16:creationId xmlns:a16="http://schemas.microsoft.com/office/drawing/2014/main" id="{743C45DA-3C70-9B04-AF66-0C9C2F442794}"/>
                      </a:ext>
                    </a:extLst>
                  </p:cNvPr>
                  <p:cNvSpPr/>
                  <p:nvPr/>
                </p:nvSpPr>
                <p:spPr>
                  <a:xfrm>
                    <a:off x="7777676" y="2826544"/>
                    <a:ext cx="96532" cy="96532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055" name="그룹 1054">
                <a:extLst>
                  <a:ext uri="{FF2B5EF4-FFF2-40B4-BE49-F238E27FC236}">
                    <a16:creationId xmlns:a16="http://schemas.microsoft.com/office/drawing/2014/main" id="{80DF13D8-02C4-B8A9-7564-C47E0E787D8D}"/>
                  </a:ext>
                </a:extLst>
              </p:cNvPr>
              <p:cNvGrpSpPr/>
              <p:nvPr/>
            </p:nvGrpSpPr>
            <p:grpSpPr>
              <a:xfrm>
                <a:off x="7382153" y="4521268"/>
                <a:ext cx="3696268" cy="462127"/>
                <a:chOff x="7382153" y="4521268"/>
                <a:chExt cx="3696268" cy="462127"/>
              </a:xfrm>
            </p:grpSpPr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1507FCBE-3C57-7F1E-0B22-3CA5DE893037}"/>
                    </a:ext>
                  </a:extLst>
                </p:cNvPr>
                <p:cNvSpPr txBox="1"/>
                <p:nvPr/>
              </p:nvSpPr>
              <p:spPr>
                <a:xfrm>
                  <a:off x="7382153" y="4521268"/>
                  <a:ext cx="934551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(2)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다양한 천문 현상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9C2B50CD-EBAC-F325-C8D3-E0AE2C1B342A}"/>
                    </a:ext>
                  </a:extLst>
                </p:cNvPr>
                <p:cNvSpPr txBox="1"/>
                <p:nvPr/>
              </p:nvSpPr>
              <p:spPr>
                <a:xfrm>
                  <a:off x="7572653" y="4752563"/>
                  <a:ext cx="3505768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유성우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오로라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성운 등 우주와 관련된 여러 현상들을 컨셉으로 설정합니다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056" name="그룹 1055">
                <a:extLst>
                  <a:ext uri="{FF2B5EF4-FFF2-40B4-BE49-F238E27FC236}">
                    <a16:creationId xmlns:a16="http://schemas.microsoft.com/office/drawing/2014/main" id="{27F9B8CB-E602-FB16-344B-E6484AE52A04}"/>
                  </a:ext>
                </a:extLst>
              </p:cNvPr>
              <p:cNvGrpSpPr/>
              <p:nvPr/>
            </p:nvGrpSpPr>
            <p:grpSpPr>
              <a:xfrm>
                <a:off x="7382153" y="2210696"/>
                <a:ext cx="3999235" cy="597698"/>
                <a:chOff x="7382153" y="2210696"/>
                <a:chExt cx="3999235" cy="597698"/>
              </a:xfrm>
            </p:grpSpPr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CFEC23C-E965-73AB-B866-FED60183837C}"/>
                    </a:ext>
                  </a:extLst>
                </p:cNvPr>
                <p:cNvSpPr txBox="1"/>
                <p:nvPr/>
              </p:nvSpPr>
              <p:spPr>
                <a:xfrm>
                  <a:off x="7382153" y="2210696"/>
                  <a:ext cx="1417055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(1)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점성술의 요소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태양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DAEC1E7C-4D66-CAC0-5DB4-6549A620CEA2}"/>
                    </a:ext>
                  </a:extLst>
                </p:cNvPr>
                <p:cNvSpPr txBox="1"/>
                <p:nvPr/>
              </p:nvSpPr>
              <p:spPr>
                <a:xfrm>
                  <a:off x="7572653" y="2439062"/>
                  <a:ext cx="3808735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별들을 주변에 흩뿌리거나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캐릭터 스스로 빛나는 별이 되어 별자리의 중심이 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3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황도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12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궁 등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태양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/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달의 특성을 활용합니다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BF410315-8A10-53EF-8E37-AECFF71D2CEB}"/>
                  </a:ext>
                </a:extLst>
              </p:cNvPr>
              <p:cNvGrpSpPr/>
              <p:nvPr/>
            </p:nvGrpSpPr>
            <p:grpSpPr>
              <a:xfrm>
                <a:off x="7572653" y="5017479"/>
                <a:ext cx="3674325" cy="1581386"/>
                <a:chOff x="7038400" y="4697609"/>
                <a:chExt cx="3674325" cy="1581386"/>
              </a:xfrm>
            </p:grpSpPr>
            <p:grpSp>
              <p:nvGrpSpPr>
                <p:cNvPr id="117" name="그룹 116">
                  <a:extLst>
                    <a:ext uri="{FF2B5EF4-FFF2-40B4-BE49-F238E27FC236}">
                      <a16:creationId xmlns:a16="http://schemas.microsoft.com/office/drawing/2014/main" id="{4DD6D16B-B90E-70E9-1F96-57A49D71A2A1}"/>
                    </a:ext>
                  </a:extLst>
                </p:cNvPr>
                <p:cNvGrpSpPr/>
                <p:nvPr/>
              </p:nvGrpSpPr>
              <p:grpSpPr>
                <a:xfrm>
                  <a:off x="7038400" y="4697815"/>
                  <a:ext cx="1328401" cy="1581180"/>
                  <a:chOff x="7038400" y="4697815"/>
                  <a:chExt cx="1328401" cy="1581180"/>
                </a:xfrm>
              </p:grpSpPr>
              <p:pic>
                <p:nvPicPr>
                  <p:cNvPr id="121" name="그림 120" descr="하늘, 야외, 나무, 천체이(가) 표시된 사진&#10;&#10;자동 생성된 설명">
                    <a:extLst>
                      <a:ext uri="{FF2B5EF4-FFF2-40B4-BE49-F238E27FC236}">
                        <a16:creationId xmlns:a16="http://schemas.microsoft.com/office/drawing/2014/main" id="{D477F6A0-1CAE-2C6C-A0FF-C9CCA06BCC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2271" b="20520"/>
                  <a:stretch/>
                </p:blipFill>
                <p:spPr>
                  <a:xfrm>
                    <a:off x="7038400" y="4697815"/>
                    <a:ext cx="1328401" cy="1357097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06723B42-64BB-5B93-3395-6074987968CD}"/>
                      </a:ext>
                    </a:extLst>
                  </p:cNvPr>
                  <p:cNvSpPr txBox="1"/>
                  <p:nvPr/>
                </p:nvSpPr>
                <p:spPr>
                  <a:xfrm>
                    <a:off x="7454911" y="6063551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유성우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118" name="그룹 117">
                  <a:extLst>
                    <a:ext uri="{FF2B5EF4-FFF2-40B4-BE49-F238E27FC236}">
                      <a16:creationId xmlns:a16="http://schemas.microsoft.com/office/drawing/2014/main" id="{DA369B99-B0AA-4002-53EF-25C89FD59E64}"/>
                    </a:ext>
                  </a:extLst>
                </p:cNvPr>
                <p:cNvGrpSpPr/>
                <p:nvPr/>
              </p:nvGrpSpPr>
              <p:grpSpPr>
                <a:xfrm>
                  <a:off x="8630369" y="4697609"/>
                  <a:ext cx="2082356" cy="1581386"/>
                  <a:chOff x="8630369" y="4697609"/>
                  <a:chExt cx="2082356" cy="1581386"/>
                </a:xfrm>
              </p:grpSpPr>
              <p:pic>
                <p:nvPicPr>
                  <p:cNvPr id="119" name="그림 118" descr="오로라, 자연, 하늘, 그린이(가) 표시된 사진&#10;&#10;자동 생성된 설명">
                    <a:extLst>
                      <a:ext uri="{FF2B5EF4-FFF2-40B4-BE49-F238E27FC236}">
                        <a16:creationId xmlns:a16="http://schemas.microsoft.com/office/drawing/2014/main" id="{F8CE16AB-1189-A625-B40D-985339658D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772"/>
                  <a:stretch/>
                </p:blipFill>
                <p:spPr>
                  <a:xfrm>
                    <a:off x="8630369" y="4697609"/>
                    <a:ext cx="2082356" cy="13572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3D3D49FE-B344-169D-5853-8C8A55865E6E}"/>
                      </a:ext>
                    </a:extLst>
                  </p:cNvPr>
                  <p:cNvSpPr txBox="1"/>
                  <p:nvPr/>
                </p:nvSpPr>
                <p:spPr>
                  <a:xfrm>
                    <a:off x="9423858" y="6063551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오로라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</p:grp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C2C698D-A4E8-E715-6A94-9BC11FC977FB}"/>
                </a:ext>
              </a:extLst>
            </p:cNvPr>
            <p:cNvGrpSpPr/>
            <p:nvPr/>
          </p:nvGrpSpPr>
          <p:grpSpPr>
            <a:xfrm>
              <a:off x="6707982" y="1187971"/>
              <a:ext cx="4420149" cy="832667"/>
              <a:chOff x="6707982" y="1187971"/>
              <a:chExt cx="4420149" cy="832667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D4C870C0-4820-655D-B9BB-81B0EA0A43CD}"/>
                  </a:ext>
                </a:extLst>
              </p:cNvPr>
              <p:cNvGrpSpPr/>
              <p:nvPr/>
            </p:nvGrpSpPr>
            <p:grpSpPr>
              <a:xfrm>
                <a:off x="6707982" y="1425964"/>
                <a:ext cx="4420149" cy="594674"/>
                <a:chOff x="6707982" y="1425964"/>
                <a:chExt cx="4420149" cy="594674"/>
              </a:xfrm>
            </p:grpSpPr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A4355020-6E6F-0455-75B6-59D567D5EE72}"/>
                    </a:ext>
                  </a:extLst>
                </p:cNvPr>
                <p:cNvSpPr/>
                <p:nvPr/>
              </p:nvSpPr>
              <p:spPr>
                <a:xfrm>
                  <a:off x="6707982" y="1425964"/>
                  <a:ext cx="4420149" cy="594674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2D32414-DB28-8AFF-3E48-BA3E29D43AED}"/>
                    </a:ext>
                  </a:extLst>
                </p:cNvPr>
                <p:cNvSpPr txBox="1"/>
                <p:nvPr/>
              </p:nvSpPr>
              <p:spPr>
                <a:xfrm>
                  <a:off x="7019300" y="1519399"/>
                  <a:ext cx="3797513" cy="407804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우주의 신비로움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이 느껴지는 스킬들과 화려한 이펙트를 가진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algn="ctr">
                    <a:spcAft>
                      <a:spcPts val="300"/>
                    </a:spcAft>
                  </a:pPr>
                  <a:r>
                    <a:rPr lang="en-US" altLang="ko-KR" sz="800" dirty="0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* </a:t>
                  </a:r>
                  <a:r>
                    <a:rPr lang="ko-KR" altLang="en-US" sz="800" dirty="0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다른 </a:t>
                  </a:r>
                  <a:r>
                    <a:rPr lang="ko-KR" altLang="en-US" sz="800" dirty="0" err="1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클래스들과의</a:t>
                  </a:r>
                  <a:r>
                    <a:rPr lang="ko-KR" altLang="en-US" sz="800" dirty="0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차별성을 위해 별과 별자리를 위주로 활용합니다</a:t>
                  </a:r>
                  <a:r>
                    <a:rPr lang="en-US" altLang="ko-KR" sz="800" dirty="0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 </a:t>
                  </a:r>
                </a:p>
              </p:txBody>
            </p:sp>
          </p:grp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E5653339-7D63-2527-E5B7-52B67808CEAB}"/>
                  </a:ext>
                </a:extLst>
              </p:cNvPr>
              <p:cNvGrpSpPr/>
              <p:nvPr/>
            </p:nvGrpSpPr>
            <p:grpSpPr>
              <a:xfrm>
                <a:off x="6707982" y="1187971"/>
                <a:ext cx="1862425" cy="249276"/>
                <a:chOff x="6707982" y="1187971"/>
                <a:chExt cx="1862425" cy="249276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3EBCAE3-4067-E0A4-B720-5B3D8F56A23D}"/>
                    </a:ext>
                  </a:extLst>
                </p:cNvPr>
                <p:cNvSpPr txBox="1"/>
                <p:nvPr/>
              </p:nvSpPr>
              <p:spPr>
                <a:xfrm>
                  <a:off x="7330617" y="1187971"/>
                  <a:ext cx="1239790" cy="246221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우주의 천체와 현상</a:t>
                  </a:r>
                  <a:endParaRPr lang="en-US" altLang="ko-KR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48A9E3F2-B05F-D247-12AA-4D89FEDA23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19300" y="1437247"/>
                  <a:ext cx="1551107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4A183250-8B6E-E17D-A8BD-A608CE61AE4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707982" y="1191026"/>
                  <a:ext cx="622635" cy="246221"/>
                </a:xfrm>
                <a:prstGeom prst="rect">
                  <a:avLst/>
                </a:prstGeom>
                <a:solidFill>
                  <a:srgbClr val="00022F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44000" rIns="14400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점성술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07571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A3AC8-AB82-0F04-21B1-DB150202E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만화 영화, CG 아트워크, 가상의 캐릭터, 의상 디자인이(가) 표시된 사진&#10;&#10;자동 생성된 설명">
            <a:extLst>
              <a:ext uri="{FF2B5EF4-FFF2-40B4-BE49-F238E27FC236}">
                <a16:creationId xmlns:a16="http://schemas.microsoft.com/office/drawing/2014/main" id="{E972847B-D428-FB02-FDDC-20FA081C1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" t="4100" r="55970" b="3023"/>
          <a:stretch/>
        </p:blipFill>
        <p:spPr>
          <a:xfrm>
            <a:off x="1141943" y="654119"/>
            <a:ext cx="4830063" cy="601168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8787F44-671F-D55B-9BD3-0D4DC1B218C8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D2764D6-DA8D-BF08-8881-CFE1E3038512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11C663AD-2F16-99B0-8694-D27D9D856D16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5DB1DBF6-4F66-0D4D-2050-C671FCFB921E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F14D4A25-CC0F-C84F-893D-BB79C4E692F8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AD861D86-7440-CDED-2431-B2659495FA46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976724C-BCD9-0F61-F668-37B31F05D275}"/>
                </a:ext>
              </a:extLst>
            </p:cNvPr>
            <p:cNvSpPr txBox="1"/>
            <p:nvPr/>
          </p:nvSpPr>
          <p:spPr>
            <a:xfrm>
              <a:off x="1637797" y="708257"/>
              <a:ext cx="31270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소개</a:t>
              </a:r>
            </a:p>
          </p:txBody>
        </p:sp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F7272CA-891D-5622-0EE1-51E333775FED}"/>
              </a:ext>
            </a:extLst>
          </p:cNvPr>
          <p:cNvCxnSpPr>
            <a:cxnSpLocks/>
          </p:cNvCxnSpPr>
          <p:nvPr/>
        </p:nvCxnSpPr>
        <p:spPr>
          <a:xfrm>
            <a:off x="8796543" y="5377012"/>
            <a:ext cx="0" cy="1265636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E946BC75-B683-1C8F-A3D0-CDD379E7590C}"/>
              </a:ext>
            </a:extLst>
          </p:cNvPr>
          <p:cNvGrpSpPr/>
          <p:nvPr/>
        </p:nvGrpSpPr>
        <p:grpSpPr>
          <a:xfrm>
            <a:off x="5840173" y="785026"/>
            <a:ext cx="5662526" cy="5857622"/>
            <a:chOff x="5840173" y="785026"/>
            <a:chExt cx="5662526" cy="585762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98780A4-6008-7DD9-8ED5-6915F77B571C}"/>
                </a:ext>
              </a:extLst>
            </p:cNvPr>
            <p:cNvGrpSpPr/>
            <p:nvPr/>
          </p:nvGrpSpPr>
          <p:grpSpPr>
            <a:xfrm>
              <a:off x="5893071" y="5377012"/>
              <a:ext cx="5372384" cy="1265636"/>
              <a:chOff x="5949633" y="5377012"/>
              <a:chExt cx="5372384" cy="1265636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EECA17E3-3E13-CB38-59AD-A69F0F662D08}"/>
                  </a:ext>
                </a:extLst>
              </p:cNvPr>
              <p:cNvGrpSpPr/>
              <p:nvPr/>
            </p:nvGrpSpPr>
            <p:grpSpPr>
              <a:xfrm>
                <a:off x="5949633" y="5377012"/>
                <a:ext cx="5372384" cy="1265636"/>
                <a:chOff x="6118593" y="5377012"/>
                <a:chExt cx="5372384" cy="1265636"/>
              </a:xfrm>
            </p:grpSpPr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74160F1E-0937-AF85-DA30-F5DF0EC5E444}"/>
                    </a:ext>
                  </a:extLst>
                </p:cNvPr>
                <p:cNvSpPr/>
                <p:nvPr/>
              </p:nvSpPr>
              <p:spPr>
                <a:xfrm>
                  <a:off x="6118593" y="5377012"/>
                  <a:ext cx="5372384" cy="1265636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1144B728-1246-D602-3E09-431C5699214F}"/>
                    </a:ext>
                  </a:extLst>
                </p:cNvPr>
                <p:cNvGrpSpPr/>
                <p:nvPr/>
              </p:nvGrpSpPr>
              <p:grpSpPr>
                <a:xfrm>
                  <a:off x="6222005" y="5429388"/>
                  <a:ext cx="2563252" cy="1115451"/>
                  <a:chOff x="6062211" y="5426622"/>
                  <a:chExt cx="2563252" cy="1115451"/>
                </a:xfrm>
              </p:grpSpPr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0F411B64-BC12-5872-20A2-AE0BEE40C30B}"/>
                      </a:ext>
                    </a:extLst>
                  </p:cNvPr>
                  <p:cNvSpPr txBox="1"/>
                  <p:nvPr/>
                </p:nvSpPr>
                <p:spPr>
                  <a:xfrm>
                    <a:off x="6121572" y="5642660"/>
                    <a:ext cx="2503891" cy="899413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marL="171450" indent="-171450">
                      <a:lnSpc>
                        <a:spcPct val="150000"/>
                      </a:lnSpc>
                      <a:buFontTx/>
                      <a:buChar char="-"/>
                    </a:pPr>
                    <a:r>
                      <a:rPr lang="ko-KR" altLang="en-US" sz="900" b="0" kern="1200" dirty="0" err="1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아스트랄</a:t>
                    </a:r>
                    <a:r>
                      <a:rPr lang="ko-KR" altLang="en-US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게이지 회복량 증가 </a:t>
                    </a:r>
                    <a:r>
                      <a:rPr lang="en-US" altLang="ko-KR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 </a:t>
                    </a:r>
                    <a:r>
                      <a:rPr lang="en-US" altLang="ko-KR" sz="900" b="0" kern="12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0.xx</a:t>
                    </a:r>
                  </a:p>
                  <a:p>
                    <a:pPr marL="171450" indent="-171450">
                      <a:lnSpc>
                        <a:spcPct val="150000"/>
                      </a:lnSpc>
                      <a:buFontTx/>
                      <a:buChar char="-"/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 진입 시 </a:t>
                    </a:r>
                    <a:r>
                      <a:rPr lang="ko-KR" altLang="en-US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별자리 스킬의 피해량 증가 </a:t>
                    </a:r>
                    <a:r>
                      <a:rPr lang="en-US" altLang="ko-KR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</a:t>
                    </a:r>
                    <a:r>
                      <a:rPr lang="ko-KR" altLang="en-US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en-US" altLang="ko-KR" sz="900" b="0" kern="12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0.xx</a:t>
                    </a:r>
                  </a:p>
                  <a:p>
                    <a:pPr marL="171450" indent="-171450">
                      <a:lnSpc>
                        <a:spcPct val="150000"/>
                      </a:lnSpc>
                      <a:buFontTx/>
                      <a:buChar char="-"/>
                    </a:pPr>
                    <a:r>
                      <a:rPr lang="ko-KR" altLang="en-US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클러스터 스킬의 피해량 증가 </a:t>
                    </a:r>
                    <a:r>
                      <a:rPr lang="en-US" altLang="ko-KR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 </a:t>
                    </a:r>
                    <a:r>
                      <a:rPr lang="en-US" altLang="ko-KR" sz="900" b="0" kern="12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0.xx</a:t>
                    </a:r>
                  </a:p>
                  <a:p>
                    <a:pPr marL="171450" indent="-171450">
                      <a:lnSpc>
                        <a:spcPct val="150000"/>
                      </a:lnSpc>
                      <a:buFontTx/>
                      <a:buChar char="-"/>
                    </a:pPr>
                    <a:r>
                      <a:rPr lang="ko-KR" altLang="en-US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각성 스킬의 피해량 증가 </a:t>
                    </a:r>
                    <a:r>
                      <a:rPr lang="en-US" altLang="ko-KR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</a:t>
                    </a:r>
                    <a:r>
                      <a:rPr lang="ko-KR" altLang="en-US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en-US" altLang="ko-KR" sz="900" b="0" kern="12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0.1527</a:t>
                    </a:r>
                    <a:endParaRPr lang="en-US" altLang="ko-KR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F1B0FCD9-27D1-AA69-7FB0-D1EA72D3C4BE}"/>
                      </a:ext>
                    </a:extLst>
                  </p:cNvPr>
                  <p:cNvSpPr txBox="1"/>
                  <p:nvPr/>
                </p:nvSpPr>
                <p:spPr>
                  <a:xfrm>
                    <a:off x="6062211" y="5426622"/>
                    <a:ext cx="472886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특화 계수</a:t>
                    </a:r>
                  </a:p>
                </p:txBody>
              </p:sp>
            </p:grp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758EF270-A851-5753-25EC-53F1AB75EEFA}"/>
                  </a:ext>
                </a:extLst>
              </p:cNvPr>
              <p:cNvGrpSpPr/>
              <p:nvPr/>
            </p:nvGrpSpPr>
            <p:grpSpPr>
              <a:xfrm>
                <a:off x="9169831" y="5429388"/>
                <a:ext cx="1966134" cy="907702"/>
                <a:chOff x="9713973" y="5426622"/>
                <a:chExt cx="1966134" cy="907702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87AAB68-2984-71C8-30CE-FDCCF73FE22B}"/>
                    </a:ext>
                  </a:extLst>
                </p:cNvPr>
                <p:cNvSpPr txBox="1"/>
                <p:nvPr/>
              </p:nvSpPr>
              <p:spPr>
                <a:xfrm>
                  <a:off x="9767724" y="5642660"/>
                  <a:ext cx="1912383" cy="691664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t">
                  <a:spAutoFit/>
                </a:bodyPr>
                <a:lstStyle/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공격력이 지능의 영향을 받습니다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체력 </a:t>
                  </a:r>
                  <a:r>
                    <a:rPr lang="en-US" altLang="ko-KR" sz="90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</a:t>
                  </a: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당 최대 생명력이 </a:t>
                  </a:r>
                  <a:r>
                    <a:rPr lang="en-US" altLang="ko-KR" sz="90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2.1</a:t>
                  </a: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증가합니다</a:t>
                  </a:r>
                  <a:r>
                    <a:rPr lang="en-US" altLang="ko-KR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방어력이 </a:t>
                  </a:r>
                  <a:r>
                    <a:rPr lang="en-US" altLang="ko-KR" sz="90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100%</a:t>
                  </a:r>
                  <a:r>
                    <a:rPr lang="en-US" altLang="ko-KR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적용됩니다</a:t>
                  </a:r>
                  <a:r>
                    <a:rPr lang="en-US" altLang="ko-KR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DE01E0F-749F-4506-B34E-05176428DBCC}"/>
                    </a:ext>
                  </a:extLst>
                </p:cNvPr>
                <p:cNvSpPr txBox="1"/>
                <p:nvPr/>
              </p:nvSpPr>
              <p:spPr>
                <a:xfrm>
                  <a:off x="9713973" y="5426622"/>
                  <a:ext cx="221214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D1AB84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스탯</a:t>
                  </a:r>
                </a:p>
              </p:txBody>
            </p:sp>
          </p:grp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02CA3D3F-B9AC-1459-6A91-25EF8361CFF4}"/>
                </a:ext>
              </a:extLst>
            </p:cNvPr>
            <p:cNvGrpSpPr/>
            <p:nvPr/>
          </p:nvGrpSpPr>
          <p:grpSpPr>
            <a:xfrm>
              <a:off x="5840173" y="785026"/>
              <a:ext cx="5662526" cy="4287135"/>
              <a:chOff x="5840173" y="785026"/>
              <a:chExt cx="5662526" cy="4287135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FF06FD19-4D5E-3B4F-BC65-13C4EADFFE3C}"/>
                  </a:ext>
                </a:extLst>
              </p:cNvPr>
              <p:cNvGrpSpPr/>
              <p:nvPr/>
            </p:nvGrpSpPr>
            <p:grpSpPr>
              <a:xfrm>
                <a:off x="5840173" y="785026"/>
                <a:ext cx="5425282" cy="913121"/>
                <a:chOff x="5840173" y="785026"/>
                <a:chExt cx="5425282" cy="913121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FD83FED-D642-B53A-16D1-461D0D8AA8B5}"/>
                    </a:ext>
                  </a:extLst>
                </p:cNvPr>
                <p:cNvSpPr txBox="1"/>
                <p:nvPr/>
              </p:nvSpPr>
              <p:spPr>
                <a:xfrm>
                  <a:off x="5840173" y="785026"/>
                  <a:ext cx="5317481" cy="3693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“</a:t>
                  </a:r>
                  <a:r>
                    <a:rPr lang="ko-KR" altLang="en-US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우리는 더욱 발전할 것입니다</a:t>
                  </a:r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. </a:t>
                  </a:r>
                  <a:r>
                    <a:rPr lang="ko-KR" altLang="en-US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우주의 진리를 통해</a:t>
                  </a:r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.”</a:t>
                  </a:r>
                  <a:endParaRPr lang="ko-KR" altLang="en-US" dirty="0">
                    <a:solidFill>
                      <a:srgbClr val="D4CFC5"/>
                    </a:solidFill>
                    <a:effectLst/>
                    <a:latin typeface="나눔명조 ExtraBold" panose="02020603020101020101" pitchFamily="18" charset="-127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211FE7E-012D-0AE3-4532-5E3F77625163}"/>
                    </a:ext>
                  </a:extLst>
                </p:cNvPr>
                <p:cNvSpPr txBox="1"/>
                <p:nvPr/>
              </p:nvSpPr>
              <p:spPr>
                <a:xfrm>
                  <a:off x="5946691" y="1170759"/>
                  <a:ext cx="5318764" cy="527388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연금술과 점성술을 사용하는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연금술로 마법진을 그려 우주의 현상들을 재현하거나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별자리가 가진 신비로운 힘으로 강력한 피해를 줍니다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9C5C8C75-EA3C-73EB-B13D-E93970F985F8}"/>
                  </a:ext>
                </a:extLst>
              </p:cNvPr>
              <p:cNvGrpSpPr/>
              <p:nvPr/>
            </p:nvGrpSpPr>
            <p:grpSpPr>
              <a:xfrm>
                <a:off x="5946691" y="1876013"/>
                <a:ext cx="5556008" cy="3196148"/>
                <a:chOff x="5946691" y="1876013"/>
                <a:chExt cx="5556008" cy="3196148"/>
              </a:xfrm>
            </p:grpSpPr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C36DE271-26A0-F64B-8C2D-2FFB855A1CB1}"/>
                    </a:ext>
                  </a:extLst>
                </p:cNvPr>
                <p:cNvGrpSpPr/>
                <p:nvPr/>
              </p:nvGrpSpPr>
              <p:grpSpPr>
                <a:xfrm>
                  <a:off x="5946691" y="1876013"/>
                  <a:ext cx="5556008" cy="1379440"/>
                  <a:chOff x="5946691" y="1876013"/>
                  <a:chExt cx="5556008" cy="1379440"/>
                </a:xfrm>
              </p:grpSpPr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FBC62ACD-721C-4C18-6CE7-A4D98A1430CF}"/>
                      </a:ext>
                    </a:extLst>
                  </p:cNvPr>
                  <p:cNvSpPr txBox="1"/>
                  <p:nvPr/>
                </p:nvSpPr>
                <p:spPr>
                  <a:xfrm>
                    <a:off x="5946691" y="1876013"/>
                    <a:ext cx="1378904" cy="400110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 anchor="ctr" anchorCtr="0">
                    <a:spAutoFit/>
                  </a:bodyPr>
                  <a:lstStyle/>
                  <a:p>
                    <a:r>
                      <a:rPr lang="en-US" altLang="ko-KR" sz="2000" b="1" spc="100" dirty="0">
                        <a:solidFill>
                          <a:srgbClr val="D1AB84"/>
                        </a:solidFill>
                        <a:latin typeface="Cinzel" panose="00000500000000000000" pitchFamily="50" charset="0"/>
                        <a:ea typeface="나눔명조 ExtraBold" panose="02020603020101020101" pitchFamily="18" charset="-127"/>
                      </a:rPr>
                      <a:t>IDENTITY</a:t>
                    </a:r>
                    <a:endParaRPr lang="ko-KR" altLang="en-US" sz="2000" b="1" spc="100" dirty="0">
                      <a:solidFill>
                        <a:srgbClr val="D1AB84"/>
                      </a:solidFill>
                      <a:latin typeface="Cinzel" panose="00000500000000000000" pitchFamily="50" charset="0"/>
                      <a:ea typeface="나눔명조 ExtraBold" panose="02020603020101020101" pitchFamily="18" charset="-127"/>
                    </a:endParaRPr>
                  </a:p>
                </p:txBody>
              </p: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C9C63FD8-A012-C9A7-9481-2E5564132729}"/>
                      </a:ext>
                    </a:extLst>
                  </p:cNvPr>
                  <p:cNvSpPr txBox="1"/>
                  <p:nvPr/>
                </p:nvSpPr>
                <p:spPr>
                  <a:xfrm>
                    <a:off x="5946691" y="2266400"/>
                    <a:ext cx="5556008" cy="989053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000" dirty="0" err="1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아스트랄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레코드 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아스트로맨서는 사용한 스킬을 기록할 수 있습니다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기록한 스킬의 양상에 따라 다른 버프 효과를 얻을 수 있고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기록된 두 스킬의 양상이 일치한다면 클러스터 스킬을 </a:t>
                    </a:r>
                    <a:endPara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사용할 수 있습니다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상황에 맞는 버프 효과들과 클러스터 스킬을 활용해 전략적인 전투를 할 수 있습니다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4F81ED12-EB86-5CC8-7F2F-E505C358E8B7}"/>
                    </a:ext>
                  </a:extLst>
                </p:cNvPr>
                <p:cNvGrpSpPr/>
                <p:nvPr/>
              </p:nvGrpSpPr>
              <p:grpSpPr>
                <a:xfrm>
                  <a:off x="6096000" y="3362140"/>
                  <a:ext cx="4830821" cy="1710021"/>
                  <a:chOff x="6096000" y="3362140"/>
                  <a:chExt cx="4830821" cy="1710021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CA789162-C5E5-D542-DE07-2759D9355CDB}"/>
                      </a:ext>
                    </a:extLst>
                  </p:cNvPr>
                  <p:cNvGrpSpPr/>
                  <p:nvPr/>
                </p:nvGrpSpPr>
                <p:grpSpPr>
                  <a:xfrm>
                    <a:off x="9479422" y="3362140"/>
                    <a:ext cx="1447399" cy="1710021"/>
                    <a:chOff x="9271706" y="4825279"/>
                    <a:chExt cx="1447399" cy="1710021"/>
                  </a:xfrm>
                </p:grpSpPr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6126AB3F-72CD-F4C0-EAAC-86CA769B30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47018" y="6289079"/>
                      <a:ext cx="1096775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ko-KR" altLang="en-US" sz="1000" dirty="0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대표 무기 </a:t>
                      </a:r>
                      <a:r>
                        <a:rPr lang="en-US" altLang="ko-KR" sz="1000" dirty="0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| </a:t>
                      </a:r>
                      <a:r>
                        <a:rPr lang="ko-KR" altLang="en-US" sz="1000" dirty="0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태블릿</a:t>
                      </a:r>
                    </a:p>
                  </p:txBody>
                </p:sp>
                <p:pic>
                  <p:nvPicPr>
                    <p:cNvPr id="12" name="그림 11" descr="장치, 시계, 나침반, 측정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E420D19-0365-710B-A3CF-0C5E6835CEE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71706" y="4825279"/>
                      <a:ext cx="1447399" cy="1447399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7" name="그룹 56">
                    <a:extLst>
                      <a:ext uri="{FF2B5EF4-FFF2-40B4-BE49-F238E27FC236}">
                        <a16:creationId xmlns:a16="http://schemas.microsoft.com/office/drawing/2014/main" id="{406468B6-D480-A403-A4F7-721B483055F6}"/>
                      </a:ext>
                    </a:extLst>
                  </p:cNvPr>
                  <p:cNvGrpSpPr/>
                  <p:nvPr/>
                </p:nvGrpSpPr>
                <p:grpSpPr>
                  <a:xfrm>
                    <a:off x="6096000" y="3487299"/>
                    <a:ext cx="2160790" cy="1584862"/>
                    <a:chOff x="6096000" y="3487299"/>
                    <a:chExt cx="2160790" cy="1584862"/>
                  </a:xfrm>
                </p:grpSpPr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DCC51AC2-8613-5AD7-C6C9-B22A63115D8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35460" y="4825940"/>
                      <a:ext cx="168187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ko-KR" altLang="en-US" sz="1000" dirty="0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</a:t>
                      </a:r>
                      <a:r>
                        <a:rPr lang="en-US" altLang="ko-KR" sz="1000" dirty="0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| </a:t>
                      </a:r>
                      <a:r>
                        <a:rPr lang="ko-KR" altLang="en-US" sz="1000" dirty="0" err="1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아스트랄</a:t>
                      </a:r>
                      <a:r>
                        <a:rPr lang="en-US" altLang="ko-KR" sz="1000" dirty="0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레코드</a:t>
                      </a:r>
                    </a:p>
                  </p:txBody>
                </p:sp>
                <p:grpSp>
                  <p:nvGrpSpPr>
                    <p:cNvPr id="49" name="그룹 48">
                      <a:extLst>
                        <a:ext uri="{FF2B5EF4-FFF2-40B4-BE49-F238E27FC236}">
                          <a16:creationId xmlns:a16="http://schemas.microsoft.com/office/drawing/2014/main" id="{A7897EF8-1390-31AD-A650-80B1815210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96000" y="3487299"/>
                      <a:ext cx="982354" cy="1224501"/>
                      <a:chOff x="6219996" y="3587196"/>
                      <a:chExt cx="982354" cy="1224501"/>
                    </a:xfrm>
                  </p:grpSpPr>
                  <p:grpSp>
                    <p:nvGrpSpPr>
                      <p:cNvPr id="18" name="그룹 17">
                        <a:extLst>
                          <a:ext uri="{FF2B5EF4-FFF2-40B4-BE49-F238E27FC236}">
                            <a16:creationId xmlns:a16="http://schemas.microsoft.com/office/drawing/2014/main" id="{5D4BE618-24CD-ADCF-2FBD-58AD6F8E349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19996" y="3788100"/>
                        <a:ext cx="982354" cy="1023597"/>
                        <a:chOff x="7643769" y="832165"/>
                        <a:chExt cx="982354" cy="1023597"/>
                      </a:xfrm>
                    </p:grpSpPr>
                    <p:grpSp>
                      <p:nvGrpSpPr>
                        <p:cNvPr id="27" name="그룹 26">
                          <a:extLst>
                            <a:ext uri="{FF2B5EF4-FFF2-40B4-BE49-F238E27FC236}">
                              <a16:creationId xmlns:a16="http://schemas.microsoft.com/office/drawing/2014/main" id="{3CEAC6C5-4256-FFF2-390F-FBBE6D7F393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725807" y="941967"/>
                          <a:ext cx="818278" cy="803993"/>
                          <a:chOff x="7206432" y="947480"/>
                          <a:chExt cx="818278" cy="803993"/>
                        </a:xfrm>
                      </p:grpSpPr>
                      <p:pic>
                        <p:nvPicPr>
                          <p:cNvPr id="33" name="Picture 2">
                            <a:extLst>
                              <a:ext uri="{FF2B5EF4-FFF2-40B4-BE49-F238E27FC236}">
                                <a16:creationId xmlns:a16="http://schemas.microsoft.com/office/drawing/2014/main" id="{F4F50BE1-93DA-4B6F-A3DE-D85887FB997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5">
                            <a:clrChange>
                              <a:clrFrom>
                                <a:srgbClr val="FFFFFF"/>
                              </a:clrFrom>
                              <a:clrTo>
                                <a:srgbClr val="FFFFFF">
                                  <a:alpha val="0"/>
                                </a:srgbClr>
                              </a:clrTo>
                            </a:clrChang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3298" b="93286" l="9783" r="91033">
                                        <a14:foregroundMark x1="17002" y1="66866" x2="16033" y2="69258"/>
                                        <a14:foregroundMark x1="19158" y1="44287" x2="19079" y2="48282"/>
                                        <a14:foregroundMark x1="15082" y1="45230" x2="9783" y2="60188"/>
                                        <a14:foregroundMark x1="30336" y1="84473" x2="32337" y2="90577"/>
                                        <a14:foregroundMark x1="18207" y1="47468" x2="18633" y2="48768"/>
                                        <a14:foregroundMark x1="85352" y1="64167" x2="86141" y2="66549"/>
                                        <a14:foregroundMark x1="77717" y1="41107" x2="78543" y2="43602"/>
                                        <a14:foregroundMark x1="84511" y1="50177" x2="87995" y2="63721"/>
                                        <a14:foregroundMark x1="89266" y1="56066" x2="88881" y2="63499"/>
                                        <a14:foregroundMark x1="85259" y1="73278" x2="75679" y2="84688"/>
                                        <a14:foregroundMark x1="88043" y1="66313" x2="87228" y2="69022"/>
                                        <a14:foregroundMark x1="88043" y1="69729" x2="87636" y2="71614"/>
                                        <a14:foregroundMark x1="87772" y1="69611" x2="86413" y2="71849"/>
                                        <a14:foregroundMark x1="46875" y1="93286" x2="46875" y2="93286"/>
                                        <a14:foregroundMark x1="51223" y1="29682" x2="53804" y2="30389"/>
                                        <a14:foregroundMark x1="60326" y1="31213" x2="58696" y2="31567"/>
                                        <a14:backgroundMark x1="46603" y1="8245" x2="47283" y2="7303"/>
                                        <a14:backgroundMark x1="47690" y1="7303" x2="45788" y2="12485"/>
                                        <a14:backgroundMark x1="43750" y1="8363" x2="43614" y2="10836"/>
                                        <a14:backgroundMark x1="44565" y1="8598" x2="50679" y2="9776"/>
                                        <a14:backgroundMark x1="52582" y1="8716" x2="57065" y2="11190"/>
                                        <a14:backgroundMark x1="52038" y1="8834" x2="52174" y2="12956"/>
                                        <a14:backgroundMark x1="52989" y1="7420" x2="56250" y2="7656"/>
                                        <a14:backgroundMark x1="53940" y1="5771" x2="56250" y2="9305"/>
                                        <a14:backgroundMark x1="45109" y1="2709" x2="38315" y2="6007"/>
                                        <a14:backgroundMark x1="87658" y1="72372" x2="87228" y2="73734"/>
                                        <a14:backgroundMark x1="88619" y1="69330" x2="88471" y2="69798"/>
                                        <a14:backgroundMark x1="90353" y1="63840" x2="89472" y2="66630"/>
                                        <a14:backgroundMark x1="86957" y1="76443" x2="89266" y2="73734"/>
                                        <a14:backgroundMark x1="91848" y1="60777" x2="90489" y2="68080"/>
                                        <a14:backgroundMark x1="65897" y1="353" x2="41168" y2="11425"/>
                                        <a14:backgroundMark x1="38723" y1="2827" x2="40217" y2="13310"/>
                                        <a14:backgroundMark x1="48098" y1="2002" x2="38043" y2="11661"/>
                                        <a14:backgroundMark x1="39402" y1="7892" x2="68207" y2="5300"/>
                                        <a14:backgroundMark x1="45924" y1="2591" x2="64130" y2="7067"/>
                                        <a14:backgroundMark x1="46603" y1="2827" x2="64130" y2="10954"/>
                                        <a14:backgroundMark x1="37772" y1="9069" x2="63995" y2="16372"/>
                                        <a14:backgroundMark x1="35326" y1="15783" x2="63043" y2="14959"/>
                                        <a14:backgroundMark x1="39946" y1="18021" x2="67120" y2="19081"/>
                                        <a14:backgroundMark x1="49728" y1="20141" x2="59647" y2="19670"/>
                                        <a14:backgroundMark x1="46196" y1="22615" x2="60054" y2="19906"/>
                                        <a14:backgroundMark x1="44293" y1="21437" x2="63723" y2="19552"/>
                                        <a14:backgroundMark x1="43478" y1="21555" x2="56929" y2="21790"/>
                                        <a14:backgroundMark x1="56929" y1="13310" x2="50543" y2="23675"/>
                                        <a14:backgroundMark x1="49592" y1="47585" x2="38179" y2="71614"/>
                                        <a14:backgroundMark x1="52446" y1="39929" x2="49321" y2="68669"/>
                                        <a14:backgroundMark x1="25000" y1="52650" x2="65082" y2="54064"/>
                                        <a14:backgroundMark x1="26223" y1="54299" x2="55707" y2="51826"/>
                                        <a14:backgroundMark x1="26902" y1="56655" x2="64946" y2="57479"/>
                                        <a14:backgroundMark x1="30978" y1="61013" x2="68750" y2="58422"/>
                                        <a14:backgroundMark x1="28397" y1="63015" x2="69022" y2="60542"/>
                                        <a14:backgroundMark x1="24321" y1="59953" x2="70380" y2="62898"/>
                                        <a14:backgroundMark x1="43478" y1="50177" x2="45380" y2="73498"/>
                                        <a14:backgroundMark x1="26223" y1="53475" x2="32745" y2="76443"/>
                                        <a14:backgroundMark x1="30027" y1="57479" x2="45380" y2="80801"/>
                                        <a14:backgroundMark x1="17799" y1="57244" x2="26902" y2="76561"/>
                                        <a14:backgroundMark x1="20245" y1="58893" x2="36277" y2="74676"/>
                                        <a14:backgroundMark x1="20652" y1="57479" x2="28804" y2="74558"/>
                                        <a14:backgroundMark x1="18478" y1="58657" x2="25543" y2="73027"/>
                                        <a14:backgroundMark x1="25951" y1="52886" x2="37092" y2="73852"/>
                                        <a14:backgroundMark x1="34375" y1="47468" x2="40353" y2="62898"/>
                                        <a14:backgroundMark x1="36277" y1="42403" x2="41576" y2="61366"/>
                                        <a14:backgroundMark x1="44973" y1="41578" x2="34647" y2="54770"/>
                                        <a14:backgroundMark x1="34375" y1="43934" x2="56250" y2="38869"/>
                                        <a14:backgroundMark x1="43071" y1="39458" x2="54348" y2="41225"/>
                                        <a14:backgroundMark x1="44022" y1="37809" x2="59375" y2="38869"/>
                                        <a14:backgroundMark x1="48098" y1="37809" x2="64130" y2="42049"/>
                                        <a14:backgroundMark x1="64130" y1="42049" x2="73098" y2="49941"/>
                                        <a14:backgroundMark x1="67527" y1="45347" x2="73777" y2="57008"/>
                                        <a14:backgroundMark x1="73505" y1="51237" x2="73370" y2="64547"/>
                                        <a14:backgroundMark x1="63723" y1="46172" x2="61957" y2="62662"/>
                                        <a14:backgroundMark x1="68478" y1="51826" x2="68207" y2="66549"/>
                                        <a14:backgroundMark x1="66848" y1="49706" x2="71196" y2="64900"/>
                                        <a14:backgroundMark x1="73777" y1="56419" x2="74457" y2="71143"/>
                                        <a14:backgroundMark x1="74049" y1="61955" x2="66168" y2="72203"/>
                                        <a14:backgroundMark x1="69293" y1="68080" x2="55707" y2="79505"/>
                                        <a14:backgroundMark x1="69429" y1="71849" x2="57473" y2="81154"/>
                                        <a14:backgroundMark x1="67120" y1="75147" x2="47418" y2="83628"/>
                                        <a14:backgroundMark x1="68071" y1="66784" x2="50543" y2="75383"/>
                                        <a14:backgroundMark x1="44293" y1="36985" x2="42120" y2="36985"/>
                                        <a14:backgroundMark x1="30299" y1="44523" x2="20652" y2="59953"/>
                                        <a14:backgroundMark x1="25000" y1="45819" x2="20924" y2="55948"/>
                                        <a14:backgroundMark x1="20245" y1="49706" x2="17799" y2="60306"/>
                                        <a14:backgroundMark x1="19429" y1="56419" x2="19429" y2="67845"/>
                                        <a14:backgroundMark x1="18071" y1="63722" x2="20924" y2="70082"/>
                                        <a14:backgroundMark x1="24592" y1="71967" x2="35326" y2="83628"/>
                                        <a14:backgroundMark x1="27174" y1="79034" x2="44429" y2="84923"/>
                                        <a14:backgroundMark x1="26495" y1="77856" x2="33424" y2="84452"/>
                                        <a14:backgroundMark x1="21875" y1="61955" x2="23777" y2="71849"/>
                                        <a14:backgroundMark x1="19973" y1="63486" x2="20652" y2="72438"/>
                                        <a14:backgroundMark x1="18750" y1="65135" x2="19701" y2="68316"/>
                                        <a14:backgroundMark x1="21467" y1="57244" x2="30027" y2="42874"/>
                                        <a14:backgroundMark x1="19701" y1="51237" x2="33424" y2="41814"/>
                                        <a14:backgroundMark x1="29755" y1="44287" x2="23098" y2="51001"/>
                                        <a14:backgroundMark x1="26902" y1="45583" x2="23098" y2="49941"/>
                                        <a14:backgroundMark x1="28668" y1="44759" x2="18342" y2="51826"/>
                                        <a14:backgroundMark x1="26766" y1="43110" x2="17799" y2="52886"/>
                                        <a14:backgroundMark x1="35054" y1="36985" x2="54076" y2="31567"/>
                                        <a14:backgroundMark x1="45652" y1="34158" x2="65082" y2="34982"/>
                                        <a14:backgroundMark x1="50000" y1="33451" x2="59375" y2="38869"/>
                                        <a14:backgroundMark x1="63043" y1="37220" x2="75000" y2="47468"/>
                                        <a14:backgroundMark x1="66848" y1="38516" x2="75408" y2="46172"/>
                                        <a14:backgroundMark x1="66304" y1="38869" x2="77582" y2="55595"/>
                                        <a14:backgroundMark x1="76223" y1="46643" x2="80571" y2="60306"/>
                                        <a14:backgroundMark x1="77446" y1="47821" x2="79620" y2="61955"/>
                                        <a14:backgroundMark x1="82201" y1="53239" x2="80027" y2="65371"/>
                                        <a14:backgroundMark x1="81522" y1="67020" x2="75272" y2="75147"/>
                                        <a14:backgroundMark x1="77446" y1="70318" x2="67527" y2="81390"/>
                                        <a14:backgroundMark x1="74049" y1="77621" x2="60054" y2="85395"/>
                                        <a14:backgroundMark x1="59918" y1="84452" x2="43750" y2="85512"/>
                                        <a14:backgroundMark x1="44973" y1="85395" x2="58832" y2="85395"/>
                                        <a14:backgroundMark x1="50272" y1="86808" x2="44022" y2="86337"/>
                                        <a14:backgroundMark x1="43071" y1="85984" x2="53397" y2="85984"/>
                                        <a14:backgroundMark x1="79348" y1="47821" x2="81658" y2="59482"/>
                                        <a14:backgroundMark x1="75951" y1="43463" x2="79755" y2="51001"/>
                                        <a14:backgroundMark x1="78397" y1="46996" x2="80707" y2="56655"/>
                                        <a14:backgroundMark x1="80571" y1="58893" x2="81250" y2="62191"/>
                                        <a14:backgroundMark x1="83832" y1="58657" x2="83152" y2="63840"/>
                                        <a14:backgroundMark x1="82745" y1="57833" x2="82201" y2="66196"/>
                                        <a14:backgroundMark x1="84103" y1="59717" x2="82745" y2="65135"/>
                                        <a14:backgroundMark x1="45924" y1="33098" x2="68071" y2="3804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8741" t="24894" r="8693" b="4778"/>
                          <a:stretch/>
                        </p:blipFill>
                        <p:spPr bwMode="auto">
                          <a:xfrm>
                            <a:off x="7206432" y="947480"/>
                            <a:ext cx="818278" cy="803993"/>
                          </a:xfrm>
                          <a:prstGeom prst="ellipse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sp>
                        <p:nvSpPr>
                          <p:cNvPr id="34" name="타원 33">
                            <a:extLst>
                              <a:ext uri="{FF2B5EF4-FFF2-40B4-BE49-F238E27FC236}">
                                <a16:creationId xmlns:a16="http://schemas.microsoft.com/office/drawing/2014/main" id="{029C5D8E-E006-255A-6F60-ED80ED64D82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59215" y="982847"/>
                            <a:ext cx="722235" cy="722235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accent1">
                                  <a:lumMod val="5000"/>
                                  <a:lumOff val="95000"/>
                                </a:schemeClr>
                              </a:gs>
                              <a:gs pos="29000">
                                <a:schemeClr val="bg1">
                                  <a:lumMod val="95000"/>
                                </a:schemeClr>
                              </a:gs>
                              <a:gs pos="47000">
                                <a:schemeClr val="bg1">
                                  <a:lumMod val="85000"/>
                                </a:schemeClr>
                              </a:gs>
                              <a:gs pos="61000">
                                <a:schemeClr val="bg1">
                                  <a:lumMod val="75000"/>
                                </a:schemeClr>
                              </a:gs>
                              <a:gs pos="82000">
                                <a:schemeClr val="bg1">
                                  <a:lumMod val="6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path path="circle">
                              <a:fillToRect r="100000" b="100000"/>
                            </a:path>
                            <a:tileRect l="-100000" t="-100000"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  <p:grpSp>
                      <p:nvGrpSpPr>
                        <p:cNvPr id="28" name="그룹 27">
                          <a:extLst>
                            <a:ext uri="{FF2B5EF4-FFF2-40B4-BE49-F238E27FC236}">
                              <a16:creationId xmlns:a16="http://schemas.microsoft.com/office/drawing/2014/main" id="{89BC98EC-4EB7-80FB-A69D-23A3C07B6E3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643769" y="832165"/>
                          <a:ext cx="982354" cy="1023597"/>
                          <a:chOff x="8119321" y="827322"/>
                          <a:chExt cx="982354" cy="1023597"/>
                        </a:xfrm>
                      </p:grpSpPr>
                      <p:sp>
                        <p:nvSpPr>
                          <p:cNvPr id="29" name="타원 28">
                            <a:extLst>
                              <a:ext uri="{FF2B5EF4-FFF2-40B4-BE49-F238E27FC236}">
                                <a16:creationId xmlns:a16="http://schemas.microsoft.com/office/drawing/2014/main" id="{70854281-94DD-F60D-6AE8-51A8ADF737F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340479" y="1077307"/>
                            <a:ext cx="530513" cy="530513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30" name="그룹 29">
                            <a:extLst>
                              <a:ext uri="{FF2B5EF4-FFF2-40B4-BE49-F238E27FC236}">
                                <a16:creationId xmlns:a16="http://schemas.microsoft.com/office/drawing/2014/main" id="{2103AD5F-403B-5670-58B1-3BAE150F5C4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119321" y="827322"/>
                            <a:ext cx="982354" cy="1023597"/>
                            <a:chOff x="6319787" y="1089348"/>
                            <a:chExt cx="821601" cy="856095"/>
                          </a:xfrm>
                        </p:grpSpPr>
                        <p:pic>
                          <p:nvPicPr>
                            <p:cNvPr id="31" name="Picture 6">
                              <a:extLst>
                                <a:ext uri="{FF2B5EF4-FFF2-40B4-BE49-F238E27FC236}">
                                  <a16:creationId xmlns:a16="http://schemas.microsoft.com/office/drawing/2014/main" id="{DE2A48BC-308C-B261-E49A-86ECD3C0F215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7">
                              <a:clrChange>
                                <a:clrFrom>
                                  <a:srgbClr val="FDFDFD"/>
                                </a:clrFrom>
                                <a:clrTo>
                                  <a:srgbClr val="FDFDFD">
                                    <a:alpha val="0"/>
                                  </a:srgbClr>
                                </a:clrTo>
                              </a:clrChange>
                              <a:duotone>
                                <a:schemeClr val="accent4">
                                  <a:shade val="45000"/>
                                  <a:satMod val="135000"/>
                                </a:schemeClr>
                                <a:prstClr val="white"/>
                              </a:duotone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19160" t="17987" r="18885" b="17456"/>
                            <a:stretch/>
                          </p:blipFill>
                          <p:spPr bwMode="auto">
                            <a:xfrm>
                              <a:off x="6319787" y="1089348"/>
                              <a:ext cx="821601" cy="856095"/>
                            </a:xfrm>
                            <a:prstGeom prst="ellipse">
                              <a:avLst/>
                            </a:prstGeom>
                            <a:noFill/>
                            <a:effectLst>
                              <a:glow rad="38100">
                                <a:srgbClr val="F6F4D2"/>
                              </a:glow>
                            </a:effectLst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32" name="Picture 2">
                              <a:extLst>
                                <a:ext uri="{FF2B5EF4-FFF2-40B4-BE49-F238E27FC236}">
                                  <a16:creationId xmlns:a16="http://schemas.microsoft.com/office/drawing/2014/main" id="{278BF4B1-895F-4ACB-F714-E95EDD9E763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8">
                              <a:clrChange>
                                <a:clrFrom>
                                  <a:srgbClr val="37446E"/>
                                </a:clrFrom>
                                <a:clrTo>
                                  <a:srgbClr val="37446E">
                                    <a:alpha val="0"/>
                                  </a:srgbClr>
                                </a:clrTo>
                              </a:clrChange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9399" t="39848" r="30518" b="37778"/>
                            <a:stretch/>
                          </p:blipFill>
                          <p:spPr bwMode="auto">
                            <a:xfrm>
                              <a:off x="6404144" y="1201321"/>
                              <a:ext cx="640936" cy="635768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</p:grpSp>
                  </p:grpSp>
                  <p:sp>
                    <p:nvSpPr>
                      <p:cNvPr id="48" name="TextBox 47">
                        <a:extLst>
                          <a:ext uri="{FF2B5EF4-FFF2-40B4-BE49-F238E27FC236}">
                            <a16:creationId xmlns:a16="http://schemas.microsoft.com/office/drawing/2014/main" id="{CF6EE0C7-836B-28A7-221D-AFA141A1B21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485150" y="3587196"/>
                        <a:ext cx="452047" cy="163378"/>
                      </a:xfrm>
                      <a:prstGeom prst="rect">
                        <a:avLst/>
                      </a:prstGeom>
                    </p:spPr>
                    <p:txBody>
                      <a:bodyPr wrap="none" lIns="0" tIns="0" rIns="0" bIns="0" rtlCol="0" anchor="ctr">
                        <a:spAutoFit/>
                      </a:bodyPr>
                      <a:lstStyle/>
                      <a:p>
                        <a:pPr algn="ctr">
                          <a:lnSpc>
                            <a:spcPct val="150000"/>
                          </a:lnSpc>
                        </a:pP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[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기본 외형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]</a:t>
                        </a:r>
                      </a:p>
                    </p:txBody>
                  </p:sp>
                </p:grpSp>
                <p:grpSp>
                  <p:nvGrpSpPr>
                    <p:cNvPr id="56" name="그룹 55">
                      <a:extLst>
                        <a:ext uri="{FF2B5EF4-FFF2-40B4-BE49-F238E27FC236}">
                          <a16:creationId xmlns:a16="http://schemas.microsoft.com/office/drawing/2014/main" id="{781DD8D5-CC85-DFBB-1D80-2ECEC89A27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8512" y="3487299"/>
                      <a:ext cx="818278" cy="1131033"/>
                      <a:chOff x="7438512" y="3487299"/>
                      <a:chExt cx="818278" cy="1131033"/>
                    </a:xfrm>
                  </p:grpSpPr>
                  <p:sp>
                    <p:nvSpPr>
                      <p:cNvPr id="47" name="TextBox 46">
                        <a:extLst>
                          <a:ext uri="{FF2B5EF4-FFF2-40B4-BE49-F238E27FC236}">
                            <a16:creationId xmlns:a16="http://schemas.microsoft.com/office/drawing/2014/main" id="{A4E292E2-3A95-FB49-5228-3080B79CB01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496594" y="3487299"/>
                        <a:ext cx="702115" cy="163378"/>
                      </a:xfrm>
                      <a:prstGeom prst="rect">
                        <a:avLst/>
                      </a:prstGeom>
                    </p:spPr>
                    <p:txBody>
                      <a:bodyPr wrap="none" lIns="0" tIns="0" rIns="0" bIns="0" rtlCol="0" anchor="ctr">
                        <a:spAutoFit/>
                      </a:bodyPr>
                      <a:lstStyle/>
                      <a:p>
                        <a:pPr algn="ctr">
                          <a:lnSpc>
                            <a:spcPct val="150000"/>
                          </a:lnSpc>
                        </a:pP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[‘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기록 모드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’ 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외형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]</a:t>
                        </a:r>
                      </a:p>
                    </p:txBody>
                  </p:sp>
                  <p:grpSp>
                    <p:nvGrpSpPr>
                      <p:cNvPr id="55" name="그룹 54">
                        <a:extLst>
                          <a:ext uri="{FF2B5EF4-FFF2-40B4-BE49-F238E27FC236}">
                            <a16:creationId xmlns:a16="http://schemas.microsoft.com/office/drawing/2014/main" id="{82967744-8EC0-FF8E-C6CB-D72AA4247A5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438512" y="3814339"/>
                        <a:ext cx="818278" cy="803993"/>
                        <a:chOff x="7438512" y="3814339"/>
                        <a:chExt cx="818278" cy="803993"/>
                      </a:xfrm>
                    </p:grpSpPr>
                    <p:pic>
                      <p:nvPicPr>
                        <p:cNvPr id="36" name="Picture 2">
                          <a:extLst>
                            <a:ext uri="{FF2B5EF4-FFF2-40B4-BE49-F238E27FC236}">
                              <a16:creationId xmlns:a16="http://schemas.microsoft.com/office/drawing/2014/main" id="{5DA3D74C-57BB-A799-EEA3-8651A7A26EF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3298" b="93286" l="9783" r="91033">
                                      <a14:foregroundMark x1="17002" y1="66866" x2="16033" y2="69258"/>
                                      <a14:foregroundMark x1="19158" y1="44287" x2="19079" y2="48282"/>
                                      <a14:foregroundMark x1="15082" y1="45230" x2="9783" y2="60188"/>
                                      <a14:foregroundMark x1="30336" y1="84473" x2="32337" y2="90577"/>
                                      <a14:foregroundMark x1="18207" y1="47468" x2="18633" y2="48768"/>
                                      <a14:foregroundMark x1="85352" y1="64167" x2="86141" y2="66549"/>
                                      <a14:foregroundMark x1="77717" y1="41107" x2="78543" y2="43602"/>
                                      <a14:foregroundMark x1="84511" y1="50177" x2="87995" y2="63721"/>
                                      <a14:foregroundMark x1="89266" y1="56066" x2="88881" y2="63499"/>
                                      <a14:foregroundMark x1="85259" y1="73278" x2="75679" y2="84688"/>
                                      <a14:foregroundMark x1="88043" y1="66313" x2="87228" y2="69022"/>
                                      <a14:foregroundMark x1="88043" y1="69729" x2="87636" y2="71614"/>
                                      <a14:foregroundMark x1="87772" y1="69611" x2="86413" y2="71849"/>
                                      <a14:foregroundMark x1="46875" y1="93286" x2="46875" y2="93286"/>
                                      <a14:foregroundMark x1="51223" y1="29682" x2="53804" y2="30389"/>
                                      <a14:foregroundMark x1="60326" y1="31213" x2="58696" y2="31567"/>
                                      <a14:backgroundMark x1="46603" y1="8245" x2="47283" y2="7303"/>
                                      <a14:backgroundMark x1="47690" y1="7303" x2="45788" y2="12485"/>
                                      <a14:backgroundMark x1="43750" y1="8363" x2="43614" y2="10836"/>
                                      <a14:backgroundMark x1="44565" y1="8598" x2="50679" y2="9776"/>
                                      <a14:backgroundMark x1="52582" y1="8716" x2="57065" y2="11190"/>
                                      <a14:backgroundMark x1="52038" y1="8834" x2="52174" y2="12956"/>
                                      <a14:backgroundMark x1="52989" y1="7420" x2="56250" y2="7656"/>
                                      <a14:backgroundMark x1="53940" y1="5771" x2="56250" y2="9305"/>
                                      <a14:backgroundMark x1="45109" y1="2709" x2="38315" y2="6007"/>
                                      <a14:backgroundMark x1="87658" y1="72372" x2="87228" y2="73734"/>
                                      <a14:backgroundMark x1="88619" y1="69330" x2="88471" y2="69798"/>
                                      <a14:backgroundMark x1="90353" y1="63840" x2="89472" y2="66630"/>
                                      <a14:backgroundMark x1="86957" y1="76443" x2="89266" y2="73734"/>
                                      <a14:backgroundMark x1="91848" y1="60777" x2="90489" y2="68080"/>
                                      <a14:backgroundMark x1="65897" y1="353" x2="41168" y2="11425"/>
                                      <a14:backgroundMark x1="38723" y1="2827" x2="40217" y2="13310"/>
                                      <a14:backgroundMark x1="48098" y1="2002" x2="38043" y2="11661"/>
                                      <a14:backgroundMark x1="39402" y1="7892" x2="68207" y2="5300"/>
                                      <a14:backgroundMark x1="45924" y1="2591" x2="64130" y2="7067"/>
                                      <a14:backgroundMark x1="46603" y1="2827" x2="64130" y2="10954"/>
                                      <a14:backgroundMark x1="37772" y1="9069" x2="63995" y2="16372"/>
                                      <a14:backgroundMark x1="35326" y1="15783" x2="63043" y2="14959"/>
                                      <a14:backgroundMark x1="39946" y1="18021" x2="67120" y2="19081"/>
                                      <a14:backgroundMark x1="49728" y1="20141" x2="59647" y2="19670"/>
                                      <a14:backgroundMark x1="46196" y1="22615" x2="60054" y2="19906"/>
                                      <a14:backgroundMark x1="44293" y1="21437" x2="63723" y2="19552"/>
                                      <a14:backgroundMark x1="43478" y1="21555" x2="56929" y2="21790"/>
                                      <a14:backgroundMark x1="56929" y1="13310" x2="50543" y2="23675"/>
                                      <a14:backgroundMark x1="49592" y1="47585" x2="38179" y2="71614"/>
                                      <a14:backgroundMark x1="52446" y1="39929" x2="49321" y2="68669"/>
                                      <a14:backgroundMark x1="25000" y1="52650" x2="65082" y2="54064"/>
                                      <a14:backgroundMark x1="26223" y1="54299" x2="55707" y2="51826"/>
                                      <a14:backgroundMark x1="26902" y1="56655" x2="64946" y2="57479"/>
                                      <a14:backgroundMark x1="30978" y1="61013" x2="68750" y2="58422"/>
                                      <a14:backgroundMark x1="28397" y1="63015" x2="69022" y2="60542"/>
                                      <a14:backgroundMark x1="24321" y1="59953" x2="70380" y2="62898"/>
                                      <a14:backgroundMark x1="43478" y1="50177" x2="45380" y2="73498"/>
                                      <a14:backgroundMark x1="26223" y1="53475" x2="32745" y2="76443"/>
                                      <a14:backgroundMark x1="30027" y1="57479" x2="45380" y2="80801"/>
                                      <a14:backgroundMark x1="17799" y1="57244" x2="26902" y2="76561"/>
                                      <a14:backgroundMark x1="20245" y1="58893" x2="36277" y2="74676"/>
                                      <a14:backgroundMark x1="20652" y1="57479" x2="28804" y2="74558"/>
                                      <a14:backgroundMark x1="18478" y1="58657" x2="25543" y2="73027"/>
                                      <a14:backgroundMark x1="25951" y1="52886" x2="37092" y2="73852"/>
                                      <a14:backgroundMark x1="34375" y1="47468" x2="40353" y2="62898"/>
                                      <a14:backgroundMark x1="36277" y1="42403" x2="41576" y2="61366"/>
                                      <a14:backgroundMark x1="44973" y1="41578" x2="34647" y2="54770"/>
                                      <a14:backgroundMark x1="34375" y1="43934" x2="56250" y2="38869"/>
                                      <a14:backgroundMark x1="43071" y1="39458" x2="54348" y2="41225"/>
                                      <a14:backgroundMark x1="44022" y1="37809" x2="59375" y2="38869"/>
                                      <a14:backgroundMark x1="48098" y1="37809" x2="64130" y2="42049"/>
                                      <a14:backgroundMark x1="64130" y1="42049" x2="73098" y2="49941"/>
                                      <a14:backgroundMark x1="67527" y1="45347" x2="73777" y2="57008"/>
                                      <a14:backgroundMark x1="73505" y1="51237" x2="73370" y2="64547"/>
                                      <a14:backgroundMark x1="63723" y1="46172" x2="61957" y2="62662"/>
                                      <a14:backgroundMark x1="68478" y1="51826" x2="68207" y2="66549"/>
                                      <a14:backgroundMark x1="66848" y1="49706" x2="71196" y2="64900"/>
                                      <a14:backgroundMark x1="73777" y1="56419" x2="74457" y2="71143"/>
                                      <a14:backgroundMark x1="74049" y1="61955" x2="66168" y2="72203"/>
                                      <a14:backgroundMark x1="69293" y1="68080" x2="55707" y2="79505"/>
                                      <a14:backgroundMark x1="69429" y1="71849" x2="57473" y2="81154"/>
                                      <a14:backgroundMark x1="67120" y1="75147" x2="47418" y2="83628"/>
                                      <a14:backgroundMark x1="68071" y1="66784" x2="50543" y2="75383"/>
                                      <a14:backgroundMark x1="44293" y1="36985" x2="42120" y2="36985"/>
                                      <a14:backgroundMark x1="30299" y1="44523" x2="20652" y2="59953"/>
                                      <a14:backgroundMark x1="25000" y1="45819" x2="20924" y2="55948"/>
                                      <a14:backgroundMark x1="20245" y1="49706" x2="17799" y2="60306"/>
                                      <a14:backgroundMark x1="19429" y1="56419" x2="19429" y2="67845"/>
                                      <a14:backgroundMark x1="18071" y1="63722" x2="20924" y2="70082"/>
                                      <a14:backgroundMark x1="24592" y1="71967" x2="35326" y2="83628"/>
                                      <a14:backgroundMark x1="27174" y1="79034" x2="44429" y2="84923"/>
                                      <a14:backgroundMark x1="26495" y1="77856" x2="33424" y2="84452"/>
                                      <a14:backgroundMark x1="21875" y1="61955" x2="23777" y2="71849"/>
                                      <a14:backgroundMark x1="19973" y1="63486" x2="20652" y2="72438"/>
                                      <a14:backgroundMark x1="18750" y1="65135" x2="19701" y2="68316"/>
                                      <a14:backgroundMark x1="21467" y1="57244" x2="30027" y2="42874"/>
                                      <a14:backgroundMark x1="19701" y1="51237" x2="33424" y2="41814"/>
                                      <a14:backgroundMark x1="29755" y1="44287" x2="23098" y2="51001"/>
                                      <a14:backgroundMark x1="26902" y1="45583" x2="23098" y2="49941"/>
                                      <a14:backgroundMark x1="28668" y1="44759" x2="18342" y2="51826"/>
                                      <a14:backgroundMark x1="26766" y1="43110" x2="17799" y2="52886"/>
                                      <a14:backgroundMark x1="35054" y1="36985" x2="54076" y2="31567"/>
                                      <a14:backgroundMark x1="45652" y1="34158" x2="65082" y2="34982"/>
                                      <a14:backgroundMark x1="50000" y1="33451" x2="59375" y2="38869"/>
                                      <a14:backgroundMark x1="63043" y1="37220" x2="75000" y2="47468"/>
                                      <a14:backgroundMark x1="66848" y1="38516" x2="75408" y2="46172"/>
                                      <a14:backgroundMark x1="66304" y1="38869" x2="77582" y2="55595"/>
                                      <a14:backgroundMark x1="76223" y1="46643" x2="80571" y2="60306"/>
                                      <a14:backgroundMark x1="77446" y1="47821" x2="79620" y2="61955"/>
                                      <a14:backgroundMark x1="82201" y1="53239" x2="80027" y2="65371"/>
                                      <a14:backgroundMark x1="81522" y1="67020" x2="75272" y2="75147"/>
                                      <a14:backgroundMark x1="77446" y1="70318" x2="67527" y2="81390"/>
                                      <a14:backgroundMark x1="74049" y1="77621" x2="60054" y2="85395"/>
                                      <a14:backgroundMark x1="59918" y1="84452" x2="43750" y2="85512"/>
                                      <a14:backgroundMark x1="44973" y1="85395" x2="58832" y2="85395"/>
                                      <a14:backgroundMark x1="50272" y1="86808" x2="44022" y2="86337"/>
                                      <a14:backgroundMark x1="43071" y1="85984" x2="53397" y2="85984"/>
                                      <a14:backgroundMark x1="79348" y1="47821" x2="81658" y2="59482"/>
                                      <a14:backgroundMark x1="75951" y1="43463" x2="79755" y2="51001"/>
                                      <a14:backgroundMark x1="78397" y1="46996" x2="80707" y2="56655"/>
                                      <a14:backgroundMark x1="80571" y1="58893" x2="81250" y2="62191"/>
                                      <a14:backgroundMark x1="83832" y1="58657" x2="83152" y2="63840"/>
                                      <a14:backgroundMark x1="82745" y1="57833" x2="82201" y2="66196"/>
                                      <a14:backgroundMark x1="84103" y1="59717" x2="82745" y2="65135"/>
                                      <a14:backgroundMark x1="45924" y1="33098" x2="68071" y2="3804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741" t="24894" r="8693" b="4778"/>
                        <a:stretch/>
                      </p:blipFill>
                      <p:spPr bwMode="auto">
                        <a:xfrm>
                          <a:off x="7438512" y="3814339"/>
                          <a:ext cx="818278" cy="803993"/>
                        </a:xfrm>
                        <a:prstGeom prst="ellipse">
                          <a:avLst/>
                        </a:prstGeom>
                        <a:noFill/>
                        <a:effectLst>
                          <a:softEdge rad="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45" name="자유형: 도형 44">
                          <a:extLst>
                            <a:ext uri="{FF2B5EF4-FFF2-40B4-BE49-F238E27FC236}">
                              <a16:creationId xmlns:a16="http://schemas.microsoft.com/office/drawing/2014/main" id="{7E8E76E4-755D-32B7-9010-7FFBA58A49F6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7850736" y="3833573"/>
                          <a:ext cx="377296" cy="756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9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46" name="자유형: 도형 45">
                          <a:extLst>
                            <a:ext uri="{FF2B5EF4-FFF2-40B4-BE49-F238E27FC236}">
                              <a16:creationId xmlns:a16="http://schemas.microsoft.com/office/drawing/2014/main" id="{B6E7987F-4931-E828-9BAE-F4995B4FB4FF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7472032" y="3833573"/>
                          <a:ext cx="377296" cy="756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9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7" name="그룹 6">
                          <a:extLst>
                            <a:ext uri="{FF2B5EF4-FFF2-40B4-BE49-F238E27FC236}">
                              <a16:creationId xmlns:a16="http://schemas.microsoft.com/office/drawing/2014/main" id="{510AC45E-C205-9492-784B-D7FDE5DDE5B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41896" y="4035549"/>
                          <a:ext cx="257522" cy="352048"/>
                          <a:chOff x="452475" y="2783773"/>
                          <a:chExt cx="618971" cy="846171"/>
                        </a:xfrm>
                        <a:effectLst>
                          <a:glow rad="25400">
                            <a:schemeClr val="accent1"/>
                          </a:glow>
                        </a:effectLst>
                      </p:grpSpPr>
                      <p:grpSp>
                        <p:nvGrpSpPr>
                          <p:cNvPr id="15" name="그룹 14">
                            <a:extLst>
                              <a:ext uri="{FF2B5EF4-FFF2-40B4-BE49-F238E27FC236}">
                                <a16:creationId xmlns:a16="http://schemas.microsoft.com/office/drawing/2014/main" id="{3BA9C43B-2728-2AD7-442B-4F36C12CE21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52475" y="2783773"/>
                            <a:ext cx="618971" cy="846171"/>
                            <a:chOff x="297325" y="3024775"/>
                            <a:chExt cx="618971" cy="846171"/>
                          </a:xfrm>
                        </p:grpSpPr>
                        <p:pic>
                          <p:nvPicPr>
                            <p:cNvPr id="24" name="Picture 16">
                              <a:extLst>
                                <a:ext uri="{FF2B5EF4-FFF2-40B4-BE49-F238E27FC236}">
                                  <a16:creationId xmlns:a16="http://schemas.microsoft.com/office/drawing/2014/main" id="{D3AB08B8-87B6-2FC2-0E07-86D482574234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11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2">
                                      <a14:imgEffect>
                                        <a14:backgroundRemoval t="23022" b="64269" l="24548" r="73902">
                                          <a14:foregroundMark x1="46512" y1="23501" x2="56589" y2="25659"/>
                                          <a14:foregroundMark x1="33850" y1="31894" x2="30491" y2="33094"/>
                                          <a14:foregroundMark x1="29199" y1="34053" x2="27541" y2="35229"/>
                                          <a14:foregroundMark x1="68217" y1="34293" x2="70543" y2="34293"/>
                                          <a14:foregroundMark x1="48837" y1="26619" x2="61240" y2="30935"/>
                                          <a14:foregroundMark x1="61240" y1="29736" x2="71576" y2="31894"/>
                                          <a14:foregroundMark x1="67959" y1="31894" x2="73902" y2="34053"/>
                                          <a14:backgroundMark x1="37468" y1="63070" x2="58915" y2="71223"/>
                                          <a14:backgroundMark x1="43152" y1="62110" x2="63566" y2="62110"/>
                                          <a14:backgroundMark x1="30491" y1="59952" x2="39535" y2="61871"/>
                                          <a14:backgroundMark x1="29199" y1="49161" x2="28165" y2="43885"/>
                                          <a14:backgroundMark x1="27132" y1="38609" x2="27132" y2="39568"/>
                                          <a14:backgroundMark x1="27132" y1="37650" x2="27132" y2="37650"/>
                                          <a14:backgroundMark x1="27132" y1="35012" x2="24806" y2="38369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21870" r="25676" b="30106"/>
                            <a:stretch/>
                          </p:blipFill>
                          <p:spPr bwMode="auto">
                            <a:xfrm rot="10800000">
                              <a:off x="297325" y="3399300"/>
                              <a:ext cx="618971" cy="47164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40" name="Picture 16">
                              <a:extLst>
                                <a:ext uri="{FF2B5EF4-FFF2-40B4-BE49-F238E27FC236}">
                                  <a16:creationId xmlns:a16="http://schemas.microsoft.com/office/drawing/2014/main" id="{67EB13F1-7634-F04F-5295-ACB9DD407036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13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2">
                                      <a14:imgEffect>
                                        <a14:backgroundRemoval t="23022" b="64269" l="27649" r="71835">
                                          <a14:foregroundMark x1="43669" y1="28058" x2="72093" y2="29017"/>
                                          <a14:foregroundMark x1="47287" y1="24700" x2="53488" y2="23501"/>
                                          <a14:foregroundMark x1="53230" y1="25420" x2="63307" y2="28058"/>
                                          <a14:foregroundMark x1="31266" y1="32134" x2="30715" y2="35286"/>
                                          <a14:foregroundMark x1="29199" y1="32134" x2="30048" y2="34160"/>
                                          <a14:foregroundMark x1="27649" y1="33813" x2="27649" y2="34969"/>
                                          <a14:foregroundMark x1="63566" y1="55875" x2="63566" y2="55875"/>
                                          <a14:foregroundMark x1="64341" y1="55396" x2="64109" y2="56041"/>
                                          <a14:backgroundMark x1="34367" y1="59712" x2="29716" y2="56115"/>
                                          <a14:backgroundMark x1="32041" y1="52998" x2="30233" y2="53237"/>
                                          <a14:backgroundMark x1="30491" y1="47482" x2="31783" y2="54916"/>
                                          <a14:backgroundMark x1="26098" y1="35492" x2="33075" y2="52518"/>
                                          <a14:backgroundMark x1="25840" y1="41247" x2="36434" y2="60671"/>
                                          <a14:backgroundMark x1="31008" y1="57794" x2="40310" y2="62830"/>
                                          <a14:backgroundMark x1="35917" y1="59233" x2="51421" y2="64269"/>
                                          <a14:backgroundMark x1="33592" y1="59233" x2="44444" y2="59952"/>
                                          <a14:backgroundMark x1="34625" y1="59952" x2="61240" y2="63549"/>
                                          <a14:backgroundMark x1="54264" y1="58993" x2="70801" y2="68345"/>
                                          <a14:backgroundMark x1="58140" y1="58993" x2="74677" y2="60911"/>
                                          <a14:backgroundMark x1="63307" y1="59952" x2="73902" y2="51559"/>
                                          <a14:backgroundMark x1="60724" y1="62590" x2="71059" y2="54436"/>
                                          <a14:backgroundMark x1="62791" y1="60911" x2="70026" y2="54436"/>
                                          <a14:backgroundMark x1="66925" y1="55875" x2="70026" y2="43165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21870" r="25676" b="30106"/>
                            <a:stretch/>
                          </p:blipFill>
                          <p:spPr bwMode="auto">
                            <a:xfrm flipH="1">
                              <a:off x="297325" y="3024775"/>
                              <a:ext cx="618971" cy="47164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grpSp>
                        <p:nvGrpSpPr>
                          <p:cNvPr id="16" name="그룹 15">
                            <a:extLst>
                              <a:ext uri="{FF2B5EF4-FFF2-40B4-BE49-F238E27FC236}">
                                <a16:creationId xmlns:a16="http://schemas.microsoft.com/office/drawing/2014/main" id="{1C59E45D-0AF4-D670-A1B4-7DACBE2613B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502524" y="2939526"/>
                            <a:ext cx="518872" cy="534666"/>
                            <a:chOff x="497921" y="2939526"/>
                            <a:chExt cx="518872" cy="534666"/>
                          </a:xfrm>
                        </p:grpSpPr>
                        <p:pic>
                          <p:nvPicPr>
                            <p:cNvPr id="21" name="Picture 16">
                              <a:extLst>
                                <a:ext uri="{FF2B5EF4-FFF2-40B4-BE49-F238E27FC236}">
                                  <a16:creationId xmlns:a16="http://schemas.microsoft.com/office/drawing/2014/main" id="{1B05D4E1-053F-B5BC-DCC4-F31DFC5536E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14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2">
                                      <a14:imgEffect>
                                        <a14:backgroundRemoval t="23022" b="68345" l="22481" r="73902">
                                          <a14:foregroundMark x1="39276" y1="68106" x2="55556" y2="64029"/>
                                          <a14:foregroundMark x1="32817" y1="60192" x2="48837" y2="64988"/>
                                          <a14:foregroundMark x1="35659" y1="63789" x2="56848" y2="68585"/>
                                          <a14:foregroundMark x1="49612" y1="62590" x2="67183" y2="63309"/>
                                          <a14:foregroundMark x1="30749" y1="48441" x2="28005" y2="43165"/>
                                          <a14:foregroundMark x1="27709" y1="43165" x2="28165" y2="46763"/>
                                          <a14:foregroundMark x1="22481" y1="32374" x2="24481" y2="34821"/>
                                          <a14:foregroundMark x1="28188" y1="43165" x2="29974" y2="55875"/>
                                          <a14:backgroundMark x1="55702" y1="70001" x2="58915" y2="71223"/>
                                          <a14:backgroundMark x1="30491" y1="59952" x2="32633" y2="60406"/>
                                          <a14:backgroundMark x1="29974" y1="30456" x2="29974" y2="43165"/>
                                          <a14:backgroundMark x1="29457" y1="32134" x2="45478" y2="31415"/>
                                          <a14:backgroundMark x1="35659" y1="27818" x2="65375" y2="26619"/>
                                          <a14:backgroundMark x1="54005" y1="28297" x2="71835" y2="29736"/>
                                          <a14:backgroundMark x1="61499" y1="31415" x2="72351" y2="32374"/>
                                          <a14:backgroundMark x1="71318" y1="34532" x2="71835" y2="34053"/>
                                          <a14:backgroundMark x1="71318" y1="36211" x2="72868" y2="33094"/>
                                          <a14:backgroundMark x1="70801" y1="34053" x2="75194" y2="32134"/>
                                          <a14:backgroundMark x1="56589" y1="8153" x2="56589" y2="8153"/>
                                          <a14:backgroundMark x1="98966" y1="33573" x2="98966" y2="33573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35650" r="25676" b="30106"/>
                            <a:stretch/>
                          </p:blipFill>
                          <p:spPr bwMode="auto">
                            <a:xfrm rot="5400000" flipH="1">
                              <a:off x="544191" y="3001589"/>
                              <a:ext cx="534666" cy="410539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2" name="Picture 16">
                              <a:extLst>
                                <a:ext uri="{FF2B5EF4-FFF2-40B4-BE49-F238E27FC236}">
                                  <a16:creationId xmlns:a16="http://schemas.microsoft.com/office/drawing/2014/main" id="{58A0A6F3-2D8C-0586-6E50-D0501D23235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14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2">
                                      <a14:imgEffect>
                                        <a14:backgroundRemoval t="23022" b="68345" l="22481" r="73902">
                                          <a14:foregroundMark x1="39276" y1="68106" x2="55556" y2="64029"/>
                                          <a14:foregroundMark x1="32817" y1="60192" x2="48837" y2="64988"/>
                                          <a14:foregroundMark x1="35659" y1="63789" x2="56848" y2="68585"/>
                                          <a14:foregroundMark x1="49612" y1="62590" x2="67183" y2="63309"/>
                                          <a14:foregroundMark x1="30749" y1="48441" x2="28005" y2="43165"/>
                                          <a14:foregroundMark x1="27709" y1="43165" x2="28165" y2="46763"/>
                                          <a14:foregroundMark x1="22481" y1="32374" x2="24481" y2="34821"/>
                                          <a14:foregroundMark x1="28188" y1="43165" x2="29974" y2="55875"/>
                                          <a14:backgroundMark x1="55702" y1="70001" x2="58915" y2="71223"/>
                                          <a14:backgroundMark x1="30491" y1="59952" x2="32633" y2="60406"/>
                                          <a14:backgroundMark x1="29974" y1="30456" x2="29974" y2="43165"/>
                                          <a14:backgroundMark x1="29457" y1="32134" x2="45478" y2="31415"/>
                                          <a14:backgroundMark x1="35659" y1="27818" x2="65375" y2="26619"/>
                                          <a14:backgroundMark x1="54005" y1="28297" x2="71835" y2="29736"/>
                                          <a14:backgroundMark x1="61499" y1="31415" x2="72351" y2="32374"/>
                                          <a14:backgroundMark x1="71318" y1="34532" x2="71835" y2="34053"/>
                                          <a14:backgroundMark x1="71318" y1="36211" x2="72868" y2="33094"/>
                                          <a14:backgroundMark x1="70801" y1="34053" x2="75194" y2="32134"/>
                                          <a14:backgroundMark x1="56589" y1="8153" x2="56589" y2="8153"/>
                                          <a14:backgroundMark x1="98966" y1="33573" x2="98966" y2="33573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35650" r="25676" b="30106"/>
                            <a:stretch/>
                          </p:blipFill>
                          <p:spPr bwMode="auto">
                            <a:xfrm rot="16200000">
                              <a:off x="435858" y="3001589"/>
                              <a:ext cx="534666" cy="410539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</p:grpSp>
                    <p:pic>
                      <p:nvPicPr>
                        <p:cNvPr id="53" name="Picture 2">
                          <a:extLst>
                            <a:ext uri="{FF2B5EF4-FFF2-40B4-BE49-F238E27FC236}">
                              <a16:creationId xmlns:a16="http://schemas.microsoft.com/office/drawing/2014/main" id="{157E57C9-00F2-AA63-7B2C-673EB0F5EA2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5">
                          <a:lum bright="70000" contrast="-7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878" t="23411" r="52316" b="25014"/>
                        <a:stretch/>
                      </p:blipFill>
                      <p:spPr bwMode="auto">
                        <a:xfrm>
                          <a:off x="7897243" y="4053595"/>
                          <a:ext cx="274486" cy="315957"/>
                        </a:xfrm>
                        <a:prstGeom prst="rect">
                          <a:avLst/>
                        </a:prstGeom>
                        <a:noFill/>
                        <a:effectLst>
                          <a:glow rad="25400">
                            <a:srgbClr val="760000"/>
                          </a:glo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1069074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56FB0-D17B-C378-0787-48F42E143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296E8-0594-5618-2AD7-00BB31DF9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%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7B8D9E-E8D1-E74E-0C9A-7CB6FAF41EC7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8EA6FB-12FC-09FB-BA80-DA826D48B9C4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5082C0-0477-9BA5-BBE9-6F656604CDCF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E3E3AAA-1DEF-DBA7-B7C2-5DD690B4C43A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CDF2BBF-325D-E1E7-DD64-9E9CB2CE83CE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BF391F8-0177-7238-DA2C-C1BF1E22E850}"/>
                </a:ext>
              </a:extLst>
            </p:cNvPr>
            <p:cNvSpPr txBox="1"/>
            <p:nvPr/>
          </p:nvSpPr>
          <p:spPr>
            <a:xfrm>
              <a:off x="1637797" y="708257"/>
              <a:ext cx="205513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레코드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375D1CA-C508-8E64-6733-528D622C354C}"/>
              </a:ext>
            </a:extLst>
          </p:cNvPr>
          <p:cNvGrpSpPr/>
          <p:nvPr/>
        </p:nvGrpSpPr>
        <p:grpSpPr>
          <a:xfrm>
            <a:off x="1450975" y="2453904"/>
            <a:ext cx="10741025" cy="276999"/>
            <a:chOff x="1450975" y="1656183"/>
            <a:chExt cx="10741025" cy="2769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E21885-2F47-0D89-5066-28F605A65FF1}"/>
                </a:ext>
              </a:extLst>
            </p:cNvPr>
            <p:cNvSpPr txBox="1"/>
            <p:nvPr/>
          </p:nvSpPr>
          <p:spPr>
            <a:xfrm>
              <a:off x="1450975" y="1656183"/>
              <a:ext cx="968214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 err="1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아스트랄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게이지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EBB7EAB-93CE-7B01-093B-922132C2CC65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82F63E3-5903-F9C0-EF5A-11415EA35F60}"/>
              </a:ext>
            </a:extLst>
          </p:cNvPr>
          <p:cNvGrpSpPr/>
          <p:nvPr/>
        </p:nvGrpSpPr>
        <p:grpSpPr>
          <a:xfrm>
            <a:off x="1450974" y="727199"/>
            <a:ext cx="4747111" cy="1408077"/>
            <a:chOff x="1450974" y="727199"/>
            <a:chExt cx="4747111" cy="14080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DBC4A01-AA2C-371A-61D0-E579BB342FE8}"/>
                </a:ext>
              </a:extLst>
            </p:cNvPr>
            <p:cNvSpPr txBox="1"/>
            <p:nvPr/>
          </p:nvSpPr>
          <p:spPr>
            <a:xfrm>
              <a:off x="1450975" y="988809"/>
              <a:ext cx="3813544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게이지를 채운 후 </a:t>
              </a: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모드</a:t>
              </a: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 진입할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A6C9A7B-0150-64FE-FE86-F928D3EDA750}"/>
                </a:ext>
              </a:extLst>
            </p:cNvPr>
            <p:cNvSpPr txBox="1"/>
            <p:nvPr/>
          </p:nvSpPr>
          <p:spPr>
            <a:xfrm>
              <a:off x="1450975" y="1235030"/>
              <a:ext cx="4747110" cy="900246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진입한 후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첫 번째</a:t>
              </a: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,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두 </a:t>
              </a:r>
              <a:r>
                <a:rPr lang="ko-KR" altLang="en-US" sz="1000" dirty="0" err="1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번째로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사용한 스킬을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게이지에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스킬의 양상에 따라 버프 효과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획득할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두 스킬의 양상이 같으면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사용할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모드는 </a:t>
              </a: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10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초</a:t>
              </a:r>
              <a:r>
                <a:rPr lang="ko-KR" altLang="en-US" sz="10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동안 지속되지만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스킬을 사용하면 즉시 종료됩니다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E88BC3D-DBF4-F300-62FC-B8B7C1D6635B}"/>
                </a:ext>
              </a:extLst>
            </p:cNvPr>
            <p:cNvSpPr txBox="1"/>
            <p:nvPr/>
          </p:nvSpPr>
          <p:spPr>
            <a:xfrm>
              <a:off x="1450974" y="727199"/>
              <a:ext cx="2975173" cy="261610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모드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72C7601-5121-2F6D-5D3C-86809B942B7F}"/>
              </a:ext>
            </a:extLst>
          </p:cNvPr>
          <p:cNvGrpSpPr/>
          <p:nvPr/>
        </p:nvGrpSpPr>
        <p:grpSpPr>
          <a:xfrm>
            <a:off x="1450975" y="2858820"/>
            <a:ext cx="3908121" cy="710451"/>
            <a:chOff x="1450975" y="2858820"/>
            <a:chExt cx="3908121" cy="710451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1CCE429-242E-FFE6-142D-D8EB4F212E25}"/>
                </a:ext>
              </a:extLst>
            </p:cNvPr>
            <p:cNvSpPr txBox="1"/>
            <p:nvPr/>
          </p:nvSpPr>
          <p:spPr>
            <a:xfrm>
              <a:off x="1450975" y="2858820"/>
              <a:ext cx="3908121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적에게 스킬을 적중하면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게이지를 회복할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99D0F-0CDA-BAF2-80F4-79D95C45A19A}"/>
                </a:ext>
              </a:extLst>
            </p:cNvPr>
            <p:cNvSpPr txBox="1"/>
            <p:nvPr/>
          </p:nvSpPr>
          <p:spPr>
            <a:xfrm>
              <a:off x="1450975" y="3105041"/>
              <a:ext cx="3217845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en-US" altLang="ko-KR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별자리 스킬</a:t>
              </a:r>
              <a:r>
                <a:rPr lang="en-US" altLang="ko-KR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게이지를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회복시켜 줍니다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en-US" altLang="ko-KR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현상 스킬</a:t>
              </a:r>
              <a:r>
                <a:rPr lang="en-US" altLang="ko-KR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게이지를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회복시켜 줍니다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131" name="TextBox 1130">
            <a:extLst>
              <a:ext uri="{FF2B5EF4-FFF2-40B4-BE49-F238E27FC236}">
                <a16:creationId xmlns:a16="http://schemas.microsoft.com/office/drawing/2014/main" id="{7FD61F06-5A33-C62A-7920-E286161C8725}"/>
              </a:ext>
            </a:extLst>
          </p:cNvPr>
          <p:cNvSpPr txBox="1"/>
          <p:nvPr/>
        </p:nvSpPr>
        <p:spPr>
          <a:xfrm>
            <a:off x="3480613" y="6431432"/>
            <a:ext cx="1043555" cy="170368"/>
          </a:xfrm>
          <a:prstGeom prst="rect">
            <a:avLst/>
          </a:prstGeom>
          <a:noFill/>
        </p:spPr>
        <p:txBody>
          <a:bodyPr wrap="none" lIns="0" tIns="46800" rIns="0" bIns="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 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게이지 회복 </a:t>
            </a: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시계 방향</a:t>
            </a: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]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32F6A39-3E96-0088-0BFF-4F024DF1B35E}"/>
              </a:ext>
            </a:extLst>
          </p:cNvPr>
          <p:cNvGrpSpPr/>
          <p:nvPr/>
        </p:nvGrpSpPr>
        <p:grpSpPr>
          <a:xfrm>
            <a:off x="1450975" y="3768957"/>
            <a:ext cx="10514013" cy="2936643"/>
            <a:chOff x="1450975" y="3768957"/>
            <a:chExt cx="10514013" cy="2936643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39534FE-7804-C4A6-620C-200AD5133B40}"/>
                </a:ext>
              </a:extLst>
            </p:cNvPr>
            <p:cNvGrpSpPr/>
            <p:nvPr/>
          </p:nvGrpSpPr>
          <p:grpSpPr>
            <a:xfrm>
              <a:off x="1450975" y="4027426"/>
              <a:ext cx="10514013" cy="2678174"/>
              <a:chOff x="1450975" y="4027426"/>
              <a:chExt cx="10514013" cy="2678174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768172CD-EDCF-7DEF-55A4-F32EDFCBC7AF}"/>
                  </a:ext>
                </a:extLst>
              </p:cNvPr>
              <p:cNvGrpSpPr/>
              <p:nvPr/>
            </p:nvGrpSpPr>
            <p:grpSpPr>
              <a:xfrm>
                <a:off x="1450975" y="4027426"/>
                <a:ext cx="3217845" cy="2567937"/>
                <a:chOff x="1450975" y="4027426"/>
                <a:chExt cx="3217845" cy="2567937"/>
              </a:xfrm>
            </p:grpSpPr>
            <p:grpSp>
              <p:nvGrpSpPr>
                <p:cNvPr id="1234" name="그룹 1233">
                  <a:extLst>
                    <a:ext uri="{FF2B5EF4-FFF2-40B4-BE49-F238E27FC236}">
                      <a16:creationId xmlns:a16="http://schemas.microsoft.com/office/drawing/2014/main" id="{14027E13-F028-2E57-20AF-EC4F9DE4F603}"/>
                    </a:ext>
                  </a:extLst>
                </p:cNvPr>
                <p:cNvGrpSpPr/>
                <p:nvPr/>
              </p:nvGrpSpPr>
              <p:grpSpPr>
                <a:xfrm>
                  <a:off x="1450975" y="4027426"/>
                  <a:ext cx="3217845" cy="449830"/>
                  <a:chOff x="1450975" y="4027426"/>
                  <a:chExt cx="3217845" cy="449830"/>
                </a:xfrm>
              </p:grpSpPr>
              <p:sp>
                <p:nvSpPr>
                  <p:cNvPr id="1074" name="직사각형 1073">
                    <a:extLst>
                      <a:ext uri="{FF2B5EF4-FFF2-40B4-BE49-F238E27FC236}">
                        <a16:creationId xmlns:a16="http://schemas.microsoft.com/office/drawing/2014/main" id="{708C07B4-4F06-AE81-999C-857B1EEBBCAD}"/>
                      </a:ext>
                    </a:extLst>
                  </p:cNvPr>
                  <p:cNvSpPr/>
                  <p:nvPr/>
                </p:nvSpPr>
                <p:spPr>
                  <a:xfrm>
                    <a:off x="1450975" y="4027426"/>
                    <a:ext cx="3217845" cy="449830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75" name="TextBox 1074">
                    <a:extLst>
                      <a:ext uri="{FF2B5EF4-FFF2-40B4-BE49-F238E27FC236}">
                        <a16:creationId xmlns:a16="http://schemas.microsoft.com/office/drawing/2014/main" id="{3BEE0CBF-AB4C-5722-E539-058A198B171F}"/>
                      </a:ext>
                    </a:extLst>
                  </p:cNvPr>
                  <p:cNvSpPr txBox="1"/>
                  <p:nvPr/>
                </p:nvSpPr>
                <p:spPr>
                  <a:xfrm>
                    <a:off x="2640716" y="4129231"/>
                    <a:ext cx="838371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기본 게이지 외형</a:t>
                    </a:r>
                    <a:endPara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FDD6FDBB-A3A9-0A28-2765-214CD6CEE857}"/>
                    </a:ext>
                  </a:extLst>
                </p:cNvPr>
                <p:cNvGrpSpPr/>
                <p:nvPr/>
              </p:nvGrpSpPr>
              <p:grpSpPr>
                <a:xfrm>
                  <a:off x="1663053" y="4656664"/>
                  <a:ext cx="2793689" cy="1938699"/>
                  <a:chOff x="1632458" y="4656664"/>
                  <a:chExt cx="2793689" cy="1938699"/>
                </a:xfrm>
              </p:grpSpPr>
              <p:grpSp>
                <p:nvGrpSpPr>
                  <p:cNvPr id="1232" name="그룹 1231">
                    <a:extLst>
                      <a:ext uri="{FF2B5EF4-FFF2-40B4-BE49-F238E27FC236}">
                        <a16:creationId xmlns:a16="http://schemas.microsoft.com/office/drawing/2014/main" id="{66E7469A-6335-8D7A-3CC5-8D0759D08F6E}"/>
                      </a:ext>
                    </a:extLst>
                  </p:cNvPr>
                  <p:cNvGrpSpPr/>
                  <p:nvPr/>
                </p:nvGrpSpPr>
                <p:grpSpPr>
                  <a:xfrm>
                    <a:off x="1632458" y="4656664"/>
                    <a:ext cx="2340428" cy="1938699"/>
                    <a:chOff x="1537010" y="4656664"/>
                    <a:chExt cx="2340428" cy="1938699"/>
                  </a:xfrm>
                </p:grpSpPr>
                <p:grpSp>
                  <p:nvGrpSpPr>
                    <p:cNvPr id="1155" name="그룹 1154">
                      <a:extLst>
                        <a:ext uri="{FF2B5EF4-FFF2-40B4-BE49-F238E27FC236}">
                          <a16:creationId xmlns:a16="http://schemas.microsoft.com/office/drawing/2014/main" id="{D8812491-4EEA-03C0-3676-AC345134A2A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37010" y="4993458"/>
                      <a:ext cx="1537358" cy="1601905"/>
                      <a:chOff x="3103095" y="5203120"/>
                      <a:chExt cx="982354" cy="1023597"/>
                    </a:xfrm>
                  </p:grpSpPr>
                  <p:grpSp>
                    <p:nvGrpSpPr>
                      <p:cNvPr id="1156" name="그룹 1155">
                        <a:extLst>
                          <a:ext uri="{FF2B5EF4-FFF2-40B4-BE49-F238E27FC236}">
                            <a16:creationId xmlns:a16="http://schemas.microsoft.com/office/drawing/2014/main" id="{E90F54B8-3C4D-893D-03EF-E4246F97237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85133" y="5312922"/>
                        <a:ext cx="818278" cy="803993"/>
                        <a:chOff x="7206432" y="947480"/>
                        <a:chExt cx="818278" cy="803993"/>
                      </a:xfrm>
                    </p:grpSpPr>
                    <p:pic>
                      <p:nvPicPr>
                        <p:cNvPr id="1162" name="Picture 2">
                          <a:extLst>
                            <a:ext uri="{FF2B5EF4-FFF2-40B4-BE49-F238E27FC236}">
                              <a16:creationId xmlns:a16="http://schemas.microsoft.com/office/drawing/2014/main" id="{E1AD5D34-2519-338A-B491-8E06F2CA8C3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3298" b="93286" l="9783" r="91033">
                                      <a14:foregroundMark x1="17002" y1="66866" x2="16033" y2="69258"/>
                                      <a14:foregroundMark x1="19158" y1="44287" x2="19079" y2="48282"/>
                                      <a14:foregroundMark x1="15082" y1="45230" x2="9783" y2="60188"/>
                                      <a14:foregroundMark x1="30336" y1="84473" x2="32337" y2="90577"/>
                                      <a14:foregroundMark x1="18207" y1="47468" x2="18633" y2="48768"/>
                                      <a14:foregroundMark x1="85352" y1="64167" x2="86141" y2="66549"/>
                                      <a14:foregroundMark x1="77717" y1="41107" x2="78543" y2="43602"/>
                                      <a14:foregroundMark x1="84511" y1="50177" x2="87995" y2="63721"/>
                                      <a14:foregroundMark x1="89266" y1="56066" x2="88881" y2="63499"/>
                                      <a14:foregroundMark x1="85259" y1="73278" x2="75679" y2="84688"/>
                                      <a14:foregroundMark x1="88043" y1="66313" x2="87228" y2="69022"/>
                                      <a14:foregroundMark x1="88043" y1="69729" x2="87636" y2="71614"/>
                                      <a14:foregroundMark x1="87772" y1="69611" x2="86413" y2="71849"/>
                                      <a14:foregroundMark x1="46875" y1="93286" x2="46875" y2="93286"/>
                                      <a14:foregroundMark x1="51223" y1="29682" x2="53804" y2="30389"/>
                                      <a14:foregroundMark x1="60326" y1="31213" x2="58696" y2="31567"/>
                                      <a14:backgroundMark x1="46603" y1="8245" x2="47283" y2="7303"/>
                                      <a14:backgroundMark x1="47690" y1="7303" x2="45788" y2="12485"/>
                                      <a14:backgroundMark x1="43750" y1="8363" x2="43614" y2="10836"/>
                                      <a14:backgroundMark x1="44565" y1="8598" x2="50679" y2="9776"/>
                                      <a14:backgroundMark x1="52582" y1="8716" x2="57065" y2="11190"/>
                                      <a14:backgroundMark x1="52038" y1="8834" x2="52174" y2="12956"/>
                                      <a14:backgroundMark x1="52989" y1="7420" x2="56250" y2="7656"/>
                                      <a14:backgroundMark x1="53940" y1="5771" x2="56250" y2="9305"/>
                                      <a14:backgroundMark x1="45109" y1="2709" x2="38315" y2="6007"/>
                                      <a14:backgroundMark x1="87658" y1="72372" x2="87228" y2="73734"/>
                                      <a14:backgroundMark x1="88619" y1="69330" x2="88471" y2="69798"/>
                                      <a14:backgroundMark x1="90353" y1="63840" x2="89472" y2="66630"/>
                                      <a14:backgroundMark x1="86957" y1="76443" x2="89266" y2="73734"/>
                                      <a14:backgroundMark x1="91848" y1="60777" x2="90489" y2="68080"/>
                                      <a14:backgroundMark x1="65897" y1="353" x2="41168" y2="11425"/>
                                      <a14:backgroundMark x1="38723" y1="2827" x2="40217" y2="13310"/>
                                      <a14:backgroundMark x1="48098" y1="2002" x2="38043" y2="11661"/>
                                      <a14:backgroundMark x1="39402" y1="7892" x2="68207" y2="5300"/>
                                      <a14:backgroundMark x1="45924" y1="2591" x2="64130" y2="7067"/>
                                      <a14:backgroundMark x1="46603" y1="2827" x2="64130" y2="10954"/>
                                      <a14:backgroundMark x1="37772" y1="9069" x2="63995" y2="16372"/>
                                      <a14:backgroundMark x1="35326" y1="15783" x2="63043" y2="14959"/>
                                      <a14:backgroundMark x1="39946" y1="18021" x2="67120" y2="19081"/>
                                      <a14:backgroundMark x1="49728" y1="20141" x2="59647" y2="19670"/>
                                      <a14:backgroundMark x1="46196" y1="22615" x2="60054" y2="19906"/>
                                      <a14:backgroundMark x1="44293" y1="21437" x2="63723" y2="19552"/>
                                      <a14:backgroundMark x1="43478" y1="21555" x2="56929" y2="21790"/>
                                      <a14:backgroundMark x1="56929" y1="13310" x2="50543" y2="23675"/>
                                      <a14:backgroundMark x1="49592" y1="47585" x2="38179" y2="71614"/>
                                      <a14:backgroundMark x1="52446" y1="39929" x2="49321" y2="68669"/>
                                      <a14:backgroundMark x1="25000" y1="52650" x2="65082" y2="54064"/>
                                      <a14:backgroundMark x1="26223" y1="54299" x2="55707" y2="51826"/>
                                      <a14:backgroundMark x1="26902" y1="56655" x2="64946" y2="57479"/>
                                      <a14:backgroundMark x1="30978" y1="61013" x2="68750" y2="58422"/>
                                      <a14:backgroundMark x1="28397" y1="63015" x2="69022" y2="60542"/>
                                      <a14:backgroundMark x1="24321" y1="59953" x2="70380" y2="62898"/>
                                      <a14:backgroundMark x1="43478" y1="50177" x2="45380" y2="73498"/>
                                      <a14:backgroundMark x1="26223" y1="53475" x2="32745" y2="76443"/>
                                      <a14:backgroundMark x1="30027" y1="57479" x2="45380" y2="80801"/>
                                      <a14:backgroundMark x1="17799" y1="57244" x2="26902" y2="76561"/>
                                      <a14:backgroundMark x1="20245" y1="58893" x2="36277" y2="74676"/>
                                      <a14:backgroundMark x1="20652" y1="57479" x2="28804" y2="74558"/>
                                      <a14:backgroundMark x1="18478" y1="58657" x2="25543" y2="73027"/>
                                      <a14:backgroundMark x1="25951" y1="52886" x2="37092" y2="73852"/>
                                      <a14:backgroundMark x1="34375" y1="47468" x2="40353" y2="62898"/>
                                      <a14:backgroundMark x1="36277" y1="42403" x2="41576" y2="61366"/>
                                      <a14:backgroundMark x1="44973" y1="41578" x2="34647" y2="54770"/>
                                      <a14:backgroundMark x1="34375" y1="43934" x2="56250" y2="38869"/>
                                      <a14:backgroundMark x1="43071" y1="39458" x2="54348" y2="41225"/>
                                      <a14:backgroundMark x1="44022" y1="37809" x2="59375" y2="38869"/>
                                      <a14:backgroundMark x1="48098" y1="37809" x2="64130" y2="42049"/>
                                      <a14:backgroundMark x1="64130" y1="42049" x2="73098" y2="49941"/>
                                      <a14:backgroundMark x1="67527" y1="45347" x2="73777" y2="57008"/>
                                      <a14:backgroundMark x1="73505" y1="51237" x2="73370" y2="64547"/>
                                      <a14:backgroundMark x1="63723" y1="46172" x2="61957" y2="62662"/>
                                      <a14:backgroundMark x1="68478" y1="51826" x2="68207" y2="66549"/>
                                      <a14:backgroundMark x1="66848" y1="49706" x2="71196" y2="64900"/>
                                      <a14:backgroundMark x1="73777" y1="56419" x2="74457" y2="71143"/>
                                      <a14:backgroundMark x1="74049" y1="61955" x2="66168" y2="72203"/>
                                      <a14:backgroundMark x1="69293" y1="68080" x2="55707" y2="79505"/>
                                      <a14:backgroundMark x1="69429" y1="71849" x2="57473" y2="81154"/>
                                      <a14:backgroundMark x1="67120" y1="75147" x2="47418" y2="83628"/>
                                      <a14:backgroundMark x1="68071" y1="66784" x2="50543" y2="75383"/>
                                      <a14:backgroundMark x1="44293" y1="36985" x2="42120" y2="36985"/>
                                      <a14:backgroundMark x1="30299" y1="44523" x2="20652" y2="59953"/>
                                      <a14:backgroundMark x1="25000" y1="45819" x2="20924" y2="55948"/>
                                      <a14:backgroundMark x1="20245" y1="49706" x2="17799" y2="60306"/>
                                      <a14:backgroundMark x1="19429" y1="56419" x2="19429" y2="67845"/>
                                      <a14:backgroundMark x1="18071" y1="63722" x2="20924" y2="70082"/>
                                      <a14:backgroundMark x1="24592" y1="71967" x2="35326" y2="83628"/>
                                      <a14:backgroundMark x1="27174" y1="79034" x2="44429" y2="84923"/>
                                      <a14:backgroundMark x1="26495" y1="77856" x2="33424" y2="84452"/>
                                      <a14:backgroundMark x1="21875" y1="61955" x2="23777" y2="71849"/>
                                      <a14:backgroundMark x1="19973" y1="63486" x2="20652" y2="72438"/>
                                      <a14:backgroundMark x1="18750" y1="65135" x2="19701" y2="68316"/>
                                      <a14:backgroundMark x1="21467" y1="57244" x2="30027" y2="42874"/>
                                      <a14:backgroundMark x1="19701" y1="51237" x2="33424" y2="41814"/>
                                      <a14:backgroundMark x1="29755" y1="44287" x2="23098" y2="51001"/>
                                      <a14:backgroundMark x1="26902" y1="45583" x2="23098" y2="49941"/>
                                      <a14:backgroundMark x1="28668" y1="44759" x2="18342" y2="51826"/>
                                      <a14:backgroundMark x1="26766" y1="43110" x2="17799" y2="52886"/>
                                      <a14:backgroundMark x1="35054" y1="36985" x2="54076" y2="31567"/>
                                      <a14:backgroundMark x1="45652" y1="34158" x2="65082" y2="34982"/>
                                      <a14:backgroundMark x1="50000" y1="33451" x2="59375" y2="38869"/>
                                      <a14:backgroundMark x1="63043" y1="37220" x2="75000" y2="47468"/>
                                      <a14:backgroundMark x1="66848" y1="38516" x2="75408" y2="46172"/>
                                      <a14:backgroundMark x1="66304" y1="38869" x2="77582" y2="55595"/>
                                      <a14:backgroundMark x1="76223" y1="46643" x2="80571" y2="60306"/>
                                      <a14:backgroundMark x1="77446" y1="47821" x2="79620" y2="61955"/>
                                      <a14:backgroundMark x1="82201" y1="53239" x2="80027" y2="65371"/>
                                      <a14:backgroundMark x1="81522" y1="67020" x2="75272" y2="75147"/>
                                      <a14:backgroundMark x1="77446" y1="70318" x2="67527" y2="81390"/>
                                      <a14:backgroundMark x1="74049" y1="77621" x2="60054" y2="85395"/>
                                      <a14:backgroundMark x1="59918" y1="84452" x2="43750" y2="85512"/>
                                      <a14:backgroundMark x1="44973" y1="85395" x2="58832" y2="85395"/>
                                      <a14:backgroundMark x1="50272" y1="86808" x2="44022" y2="86337"/>
                                      <a14:backgroundMark x1="43071" y1="85984" x2="53397" y2="85984"/>
                                      <a14:backgroundMark x1="79348" y1="47821" x2="81658" y2="59482"/>
                                      <a14:backgroundMark x1="75951" y1="43463" x2="79755" y2="51001"/>
                                      <a14:backgroundMark x1="78397" y1="46996" x2="80707" y2="56655"/>
                                      <a14:backgroundMark x1="80571" y1="58893" x2="81250" y2="62191"/>
                                      <a14:backgroundMark x1="83832" y1="58657" x2="83152" y2="63840"/>
                                      <a14:backgroundMark x1="82745" y1="57833" x2="82201" y2="66196"/>
                                      <a14:backgroundMark x1="84103" y1="59717" x2="82745" y2="65135"/>
                                      <a14:backgroundMark x1="45924" y1="33098" x2="68071" y2="3804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741" t="24894" r="8693" b="4778"/>
                        <a:stretch/>
                      </p:blipFill>
                      <p:spPr bwMode="auto">
                        <a:xfrm>
                          <a:off x="7206432" y="947480"/>
                          <a:ext cx="818278" cy="803993"/>
                        </a:xfrm>
                        <a:prstGeom prst="ellipse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1163" name="타원 1162">
                          <a:extLst>
                            <a:ext uri="{FF2B5EF4-FFF2-40B4-BE49-F238E27FC236}">
                              <a16:creationId xmlns:a16="http://schemas.microsoft.com/office/drawing/2014/main" id="{E91DC5F7-7643-2505-F80F-FC3875686F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259215" y="982847"/>
                          <a:ext cx="722235" cy="722235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0">
                              <a:schemeClr val="accent1">
                                <a:lumMod val="5000"/>
                                <a:lumOff val="95000"/>
                              </a:schemeClr>
                            </a:gs>
                            <a:gs pos="29000">
                              <a:schemeClr val="bg1">
                                <a:lumMod val="95000"/>
                              </a:schemeClr>
                            </a:gs>
                            <a:gs pos="47000">
                              <a:schemeClr val="bg1">
                                <a:lumMod val="85000"/>
                              </a:schemeClr>
                            </a:gs>
                            <a:gs pos="61000">
                              <a:schemeClr val="bg1">
                                <a:lumMod val="75000"/>
                              </a:schemeClr>
                            </a:gs>
                            <a:gs pos="82000">
                              <a:schemeClr val="bg1">
                                <a:lumMod val="6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grpSp>
                    <p:nvGrpSpPr>
                      <p:cNvPr id="1157" name="그룹 1156">
                        <a:extLst>
                          <a:ext uri="{FF2B5EF4-FFF2-40B4-BE49-F238E27FC236}">
                            <a16:creationId xmlns:a16="http://schemas.microsoft.com/office/drawing/2014/main" id="{A01246D0-09B2-CC93-2A14-8B8457CC71E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03095" y="5203120"/>
                        <a:ext cx="982354" cy="1023597"/>
                        <a:chOff x="8119321" y="827322"/>
                        <a:chExt cx="982354" cy="1023597"/>
                      </a:xfrm>
                    </p:grpSpPr>
                    <p:sp>
                      <p:nvSpPr>
                        <p:cNvPr id="1158" name="타원 1157">
                          <a:extLst>
                            <a:ext uri="{FF2B5EF4-FFF2-40B4-BE49-F238E27FC236}">
                              <a16:creationId xmlns:a16="http://schemas.microsoft.com/office/drawing/2014/main" id="{42B581D6-EF65-8B57-E63C-8D09030E57A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340479" y="1077307"/>
                          <a:ext cx="530513" cy="530513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1159" name="그룹 1158">
                          <a:extLst>
                            <a:ext uri="{FF2B5EF4-FFF2-40B4-BE49-F238E27FC236}">
                              <a16:creationId xmlns:a16="http://schemas.microsoft.com/office/drawing/2014/main" id="{7C52FCA4-E54A-AF51-8B28-CFC6DFB7051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119321" y="827322"/>
                          <a:ext cx="982354" cy="1023597"/>
                          <a:chOff x="6319787" y="1089348"/>
                          <a:chExt cx="821601" cy="856095"/>
                        </a:xfrm>
                      </p:grpSpPr>
                      <p:pic>
                        <p:nvPicPr>
                          <p:cNvPr id="1160" name="Picture 6">
                            <a:extLst>
                              <a:ext uri="{FF2B5EF4-FFF2-40B4-BE49-F238E27FC236}">
                                <a16:creationId xmlns:a16="http://schemas.microsoft.com/office/drawing/2014/main" id="{1502D996-A18F-68B4-74C2-4D166F3F13A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6">
                            <a:clrChange>
                              <a:clrFrom>
                                <a:srgbClr val="FDFDFD"/>
                              </a:clrFrom>
                              <a:clrTo>
                                <a:srgbClr val="FDFDFD">
                                  <a:alpha val="0"/>
                                </a:srgbClr>
                              </a:clrTo>
                            </a:clrChange>
                            <a:duotone>
                              <a:schemeClr val="accent4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9160" t="17987" r="18885" b="17456"/>
                          <a:stretch/>
                        </p:blipFill>
                        <p:spPr bwMode="auto">
                          <a:xfrm>
                            <a:off x="6319787" y="1089348"/>
                            <a:ext cx="821601" cy="856095"/>
                          </a:xfrm>
                          <a:prstGeom prst="ellipse">
                            <a:avLst/>
                          </a:prstGeom>
                          <a:noFill/>
                          <a:effectLst>
                            <a:glow rad="38100">
                              <a:srgbClr val="F6F4D2"/>
                            </a:glow>
                          </a:effectLst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161" name="Picture 2">
                            <a:extLst>
                              <a:ext uri="{FF2B5EF4-FFF2-40B4-BE49-F238E27FC236}">
                                <a16:creationId xmlns:a16="http://schemas.microsoft.com/office/drawing/2014/main" id="{737A6079-9F35-7C62-1805-92888A91344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7">
                            <a:clrChange>
                              <a:clrFrom>
                                <a:srgbClr val="37446E"/>
                              </a:clrFrom>
                              <a:clrTo>
                                <a:srgbClr val="37446E">
                                  <a:alpha val="0"/>
                                </a:srgbClr>
                              </a:clrTo>
                            </a:clrChang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9399" t="39848" r="30518" b="37778"/>
                          <a:stretch/>
                        </p:blipFill>
                        <p:spPr bwMode="auto">
                          <a:xfrm>
                            <a:off x="6404144" y="1201321"/>
                            <a:ext cx="640936" cy="63576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  <p:grpSp>
                  <p:nvGrpSpPr>
                    <p:cNvPr id="1231" name="그룹 1230">
                      <a:extLst>
                        <a:ext uri="{FF2B5EF4-FFF2-40B4-BE49-F238E27FC236}">
                          <a16:creationId xmlns:a16="http://schemas.microsoft.com/office/drawing/2014/main" id="{E7BD54FD-5FBC-FE30-18B7-36DA3251712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00266" y="4656664"/>
                      <a:ext cx="1023971" cy="624592"/>
                      <a:chOff x="2000266" y="4656664"/>
                      <a:chExt cx="1023971" cy="624592"/>
                    </a:xfrm>
                  </p:grpSpPr>
                  <p:sp>
                    <p:nvSpPr>
                      <p:cNvPr id="1106" name="TextBox 1105">
                        <a:extLst>
                          <a:ext uri="{FF2B5EF4-FFF2-40B4-BE49-F238E27FC236}">
                            <a16:creationId xmlns:a16="http://schemas.microsoft.com/office/drawing/2014/main" id="{470C0906-DA70-FCC1-11C2-01EC4152D2C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48263" y="4656664"/>
                        <a:ext cx="675974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300"/>
                          </a:spcAft>
                        </a:pPr>
                        <a:r>
                          <a:rPr lang="ko-KR" altLang="en-US" sz="10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금색 테두리</a:t>
                        </a:r>
                        <a:endParaRPr lang="en-US" altLang="ko-KR" sz="10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180" name="그룹 1179">
                        <a:extLst>
                          <a:ext uri="{FF2B5EF4-FFF2-40B4-BE49-F238E27FC236}">
                            <a16:creationId xmlns:a16="http://schemas.microsoft.com/office/drawing/2014/main" id="{44E67B55-7391-B602-EAD9-7DF40E5A30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00266" y="4779776"/>
                        <a:ext cx="347997" cy="501480"/>
                        <a:chOff x="2000266" y="4779776"/>
                        <a:chExt cx="347997" cy="501480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105" name="타원 1104">
                          <a:extLst>
                            <a:ext uri="{FF2B5EF4-FFF2-40B4-BE49-F238E27FC236}">
                              <a16:creationId xmlns:a16="http://schemas.microsoft.com/office/drawing/2014/main" id="{661D34D7-75FD-EEEA-48CC-59AF8AB9348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000266" y="5184724"/>
                          <a:ext cx="96532" cy="96532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113" name="연결선: 꺾임 1112">
                          <a:extLst>
                            <a:ext uri="{FF2B5EF4-FFF2-40B4-BE49-F238E27FC236}">
                              <a16:creationId xmlns:a16="http://schemas.microsoft.com/office/drawing/2014/main" id="{AF2DBD5B-FDA6-A4EF-AF81-742DEB1BA131}"/>
                            </a:ext>
                          </a:extLst>
                        </p:cNvPr>
                        <p:cNvCxnSpPr>
                          <a:stCxn id="1105" idx="0"/>
                          <a:endCxn id="1106" idx="1"/>
                        </p:cNvCxnSpPr>
                        <p:nvPr/>
                      </p:nvCxnSpPr>
                      <p:spPr>
                        <a:xfrm rot="5400000" flipH="1" flipV="1">
                          <a:off x="1995923" y="4832385"/>
                          <a:ext cx="404949" cy="299731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grpSp>
                  <p:nvGrpSpPr>
                    <p:cNvPr id="1230" name="그룹 1229">
                      <a:extLst>
                        <a:ext uri="{FF2B5EF4-FFF2-40B4-BE49-F238E27FC236}">
                          <a16:creationId xmlns:a16="http://schemas.microsoft.com/office/drawing/2014/main" id="{3F139E12-CC35-4B31-18B5-7AAFD1CDC4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18506" y="4999985"/>
                      <a:ext cx="1458932" cy="568376"/>
                      <a:chOff x="2418506" y="4999985"/>
                      <a:chExt cx="1458932" cy="568376"/>
                    </a:xfrm>
                  </p:grpSpPr>
                  <p:sp>
                    <p:nvSpPr>
                      <p:cNvPr id="1118" name="TextBox 1117">
                        <a:extLst>
                          <a:ext uri="{FF2B5EF4-FFF2-40B4-BE49-F238E27FC236}">
                            <a16:creationId xmlns:a16="http://schemas.microsoft.com/office/drawing/2014/main" id="{58DA5591-C03C-1373-F500-DE182BA9BAF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16128" y="4999985"/>
                        <a:ext cx="961310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300"/>
                          </a:spcAft>
                        </a:pPr>
                        <a:r>
                          <a:rPr lang="ko-KR" altLang="en-US" sz="10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별 모양 같은 내부</a:t>
                        </a:r>
                        <a:endParaRPr lang="en-US" altLang="ko-KR" sz="10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181" name="그룹 1180">
                        <a:extLst>
                          <a:ext uri="{FF2B5EF4-FFF2-40B4-BE49-F238E27FC236}">
                            <a16:creationId xmlns:a16="http://schemas.microsoft.com/office/drawing/2014/main" id="{361D7BE4-5F2A-3FB0-E35B-FC819EA3362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418506" y="5123096"/>
                        <a:ext cx="497623" cy="445265"/>
                        <a:chOff x="2418506" y="5123096"/>
                        <a:chExt cx="497623" cy="445265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116" name="타원 1115">
                          <a:extLst>
                            <a:ext uri="{FF2B5EF4-FFF2-40B4-BE49-F238E27FC236}">
                              <a16:creationId xmlns:a16="http://schemas.microsoft.com/office/drawing/2014/main" id="{11A69EF2-7DC5-7A69-1D45-A6FB03E9EC0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18506" y="5471829"/>
                          <a:ext cx="96532" cy="96532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123" name="연결선: 꺾임 1122">
                          <a:extLst>
                            <a:ext uri="{FF2B5EF4-FFF2-40B4-BE49-F238E27FC236}">
                              <a16:creationId xmlns:a16="http://schemas.microsoft.com/office/drawing/2014/main" id="{BAECFE60-54E0-08C8-BA70-E90B7B53F0DA}"/>
                            </a:ext>
                          </a:extLst>
                        </p:cNvPr>
                        <p:cNvCxnSpPr>
                          <a:cxnSpLocks/>
                          <a:stCxn id="1116" idx="0"/>
                          <a:endCxn id="1118" idx="1"/>
                        </p:cNvCxnSpPr>
                        <p:nvPr/>
                      </p:nvCxnSpPr>
                      <p:spPr>
                        <a:xfrm rot="5400000" flipH="1" flipV="1">
                          <a:off x="2517084" y="5072785"/>
                          <a:ext cx="348733" cy="449356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grpSp>
                <p:nvGrpSpPr>
                  <p:cNvPr id="1073" name="그룹 1072">
                    <a:extLst>
                      <a:ext uri="{FF2B5EF4-FFF2-40B4-BE49-F238E27FC236}">
                        <a16:creationId xmlns:a16="http://schemas.microsoft.com/office/drawing/2014/main" id="{5B43648F-F59C-6A4D-7771-0920A000EE99}"/>
                      </a:ext>
                    </a:extLst>
                  </p:cNvPr>
                  <p:cNvGrpSpPr/>
                  <p:nvPr/>
                </p:nvGrpSpPr>
                <p:grpSpPr>
                  <a:xfrm>
                    <a:off x="3578634" y="5584583"/>
                    <a:ext cx="847513" cy="883097"/>
                    <a:chOff x="2077543" y="4074150"/>
                    <a:chExt cx="982354" cy="1023597"/>
                  </a:xfrm>
                </p:grpSpPr>
                <p:grpSp>
                  <p:nvGrpSpPr>
                    <p:cNvPr id="1071" name="그룹 1070">
                      <a:extLst>
                        <a:ext uri="{FF2B5EF4-FFF2-40B4-BE49-F238E27FC236}">
                          <a16:creationId xmlns:a16="http://schemas.microsoft.com/office/drawing/2014/main" id="{20625D04-CB31-3290-B4E6-46CA10AE29A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77543" y="4074150"/>
                      <a:ext cx="982354" cy="1023597"/>
                      <a:chOff x="1987321" y="4079663"/>
                      <a:chExt cx="982354" cy="1023597"/>
                    </a:xfrm>
                  </p:grpSpPr>
                  <p:grpSp>
                    <p:nvGrpSpPr>
                      <p:cNvPr id="1070" name="그룹 1069">
                        <a:extLst>
                          <a:ext uri="{FF2B5EF4-FFF2-40B4-BE49-F238E27FC236}">
                            <a16:creationId xmlns:a16="http://schemas.microsoft.com/office/drawing/2014/main" id="{D0940608-7228-9A8A-FBC4-2F9215B0C45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69359" y="4189465"/>
                        <a:ext cx="818278" cy="803993"/>
                        <a:chOff x="2069359" y="4189465"/>
                        <a:chExt cx="818278" cy="803993"/>
                      </a:xfrm>
                    </p:grpSpPr>
                    <p:grpSp>
                      <p:nvGrpSpPr>
                        <p:cNvPr id="1060" name="그룹 1059">
                          <a:extLst>
                            <a:ext uri="{FF2B5EF4-FFF2-40B4-BE49-F238E27FC236}">
                              <a16:creationId xmlns:a16="http://schemas.microsoft.com/office/drawing/2014/main" id="{D247960A-3B25-F890-3E5A-2B1AB08A0B1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069359" y="4189465"/>
                          <a:ext cx="818278" cy="803993"/>
                          <a:chOff x="7206432" y="947480"/>
                          <a:chExt cx="818278" cy="803993"/>
                        </a:xfrm>
                      </p:grpSpPr>
                      <p:pic>
                        <p:nvPicPr>
                          <p:cNvPr id="1066" name="Picture 2">
                            <a:extLst>
                              <a:ext uri="{FF2B5EF4-FFF2-40B4-BE49-F238E27FC236}">
                                <a16:creationId xmlns:a16="http://schemas.microsoft.com/office/drawing/2014/main" id="{A35CE34B-8810-CB38-6FAC-31059950A36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4">
                            <a:clrChange>
                              <a:clrFrom>
                                <a:srgbClr val="FFFFFF"/>
                              </a:clrFrom>
                              <a:clrTo>
                                <a:srgbClr val="FFFFFF">
                                  <a:alpha val="0"/>
                                </a:srgbClr>
                              </a:clrTo>
                            </a:clrChang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5">
                                    <a14:imgEffect>
                                      <a14:backgroundRemoval t="3298" b="93286" l="9783" r="91033">
                                        <a14:foregroundMark x1="17002" y1="66866" x2="16033" y2="69258"/>
                                        <a14:foregroundMark x1="19158" y1="44287" x2="19079" y2="48282"/>
                                        <a14:foregroundMark x1="15082" y1="45230" x2="9783" y2="60188"/>
                                        <a14:foregroundMark x1="30336" y1="84473" x2="32337" y2="90577"/>
                                        <a14:foregroundMark x1="18207" y1="47468" x2="18633" y2="48768"/>
                                        <a14:foregroundMark x1="85352" y1="64167" x2="86141" y2="66549"/>
                                        <a14:foregroundMark x1="77717" y1="41107" x2="78543" y2="43602"/>
                                        <a14:foregroundMark x1="84511" y1="50177" x2="87995" y2="63721"/>
                                        <a14:foregroundMark x1="89266" y1="56066" x2="88881" y2="63499"/>
                                        <a14:foregroundMark x1="85259" y1="73278" x2="75679" y2="84688"/>
                                        <a14:foregroundMark x1="88043" y1="66313" x2="87228" y2="69022"/>
                                        <a14:foregroundMark x1="88043" y1="69729" x2="87636" y2="71614"/>
                                        <a14:foregroundMark x1="87772" y1="69611" x2="86413" y2="71849"/>
                                        <a14:foregroundMark x1="46875" y1="93286" x2="46875" y2="93286"/>
                                        <a14:foregroundMark x1="51223" y1="29682" x2="53804" y2="30389"/>
                                        <a14:foregroundMark x1="60326" y1="31213" x2="58696" y2="31567"/>
                                        <a14:backgroundMark x1="46603" y1="8245" x2="47283" y2="7303"/>
                                        <a14:backgroundMark x1="47690" y1="7303" x2="45788" y2="12485"/>
                                        <a14:backgroundMark x1="43750" y1="8363" x2="43614" y2="10836"/>
                                        <a14:backgroundMark x1="44565" y1="8598" x2="50679" y2="9776"/>
                                        <a14:backgroundMark x1="52582" y1="8716" x2="57065" y2="11190"/>
                                        <a14:backgroundMark x1="52038" y1="8834" x2="52174" y2="12956"/>
                                        <a14:backgroundMark x1="52989" y1="7420" x2="56250" y2="7656"/>
                                        <a14:backgroundMark x1="53940" y1="5771" x2="56250" y2="9305"/>
                                        <a14:backgroundMark x1="45109" y1="2709" x2="38315" y2="6007"/>
                                        <a14:backgroundMark x1="87658" y1="72372" x2="87228" y2="73734"/>
                                        <a14:backgroundMark x1="88619" y1="69330" x2="88471" y2="69798"/>
                                        <a14:backgroundMark x1="90353" y1="63840" x2="89472" y2="66630"/>
                                        <a14:backgroundMark x1="86957" y1="76443" x2="89266" y2="73734"/>
                                        <a14:backgroundMark x1="91848" y1="60777" x2="90489" y2="68080"/>
                                        <a14:backgroundMark x1="65897" y1="353" x2="41168" y2="11425"/>
                                        <a14:backgroundMark x1="38723" y1="2827" x2="40217" y2="13310"/>
                                        <a14:backgroundMark x1="48098" y1="2002" x2="38043" y2="11661"/>
                                        <a14:backgroundMark x1="39402" y1="7892" x2="68207" y2="5300"/>
                                        <a14:backgroundMark x1="45924" y1="2591" x2="64130" y2="7067"/>
                                        <a14:backgroundMark x1="46603" y1="2827" x2="64130" y2="10954"/>
                                        <a14:backgroundMark x1="37772" y1="9069" x2="63995" y2="16372"/>
                                        <a14:backgroundMark x1="35326" y1="15783" x2="63043" y2="14959"/>
                                        <a14:backgroundMark x1="39946" y1="18021" x2="67120" y2="19081"/>
                                        <a14:backgroundMark x1="49728" y1="20141" x2="59647" y2="19670"/>
                                        <a14:backgroundMark x1="46196" y1="22615" x2="60054" y2="19906"/>
                                        <a14:backgroundMark x1="44293" y1="21437" x2="63723" y2="19552"/>
                                        <a14:backgroundMark x1="43478" y1="21555" x2="56929" y2="21790"/>
                                        <a14:backgroundMark x1="56929" y1="13310" x2="50543" y2="23675"/>
                                        <a14:backgroundMark x1="49592" y1="47585" x2="38179" y2="71614"/>
                                        <a14:backgroundMark x1="52446" y1="39929" x2="49321" y2="68669"/>
                                        <a14:backgroundMark x1="25000" y1="52650" x2="65082" y2="54064"/>
                                        <a14:backgroundMark x1="26223" y1="54299" x2="55707" y2="51826"/>
                                        <a14:backgroundMark x1="26902" y1="56655" x2="64946" y2="57479"/>
                                        <a14:backgroundMark x1="30978" y1="61013" x2="68750" y2="58422"/>
                                        <a14:backgroundMark x1="28397" y1="63015" x2="69022" y2="60542"/>
                                        <a14:backgroundMark x1="24321" y1="59953" x2="70380" y2="62898"/>
                                        <a14:backgroundMark x1="43478" y1="50177" x2="45380" y2="73498"/>
                                        <a14:backgroundMark x1="26223" y1="53475" x2="32745" y2="76443"/>
                                        <a14:backgroundMark x1="30027" y1="57479" x2="45380" y2="80801"/>
                                        <a14:backgroundMark x1="17799" y1="57244" x2="26902" y2="76561"/>
                                        <a14:backgroundMark x1="20245" y1="58893" x2="36277" y2="74676"/>
                                        <a14:backgroundMark x1="20652" y1="57479" x2="28804" y2="74558"/>
                                        <a14:backgroundMark x1="18478" y1="58657" x2="25543" y2="73027"/>
                                        <a14:backgroundMark x1="25951" y1="52886" x2="37092" y2="73852"/>
                                        <a14:backgroundMark x1="34375" y1="47468" x2="40353" y2="62898"/>
                                        <a14:backgroundMark x1="36277" y1="42403" x2="41576" y2="61366"/>
                                        <a14:backgroundMark x1="44973" y1="41578" x2="34647" y2="54770"/>
                                        <a14:backgroundMark x1="34375" y1="43934" x2="56250" y2="38869"/>
                                        <a14:backgroundMark x1="43071" y1="39458" x2="54348" y2="41225"/>
                                        <a14:backgroundMark x1="44022" y1="37809" x2="59375" y2="38869"/>
                                        <a14:backgroundMark x1="48098" y1="37809" x2="64130" y2="42049"/>
                                        <a14:backgroundMark x1="64130" y1="42049" x2="73098" y2="49941"/>
                                        <a14:backgroundMark x1="67527" y1="45347" x2="73777" y2="57008"/>
                                        <a14:backgroundMark x1="73505" y1="51237" x2="73370" y2="64547"/>
                                        <a14:backgroundMark x1="63723" y1="46172" x2="61957" y2="62662"/>
                                        <a14:backgroundMark x1="68478" y1="51826" x2="68207" y2="66549"/>
                                        <a14:backgroundMark x1="66848" y1="49706" x2="71196" y2="64900"/>
                                        <a14:backgroundMark x1="73777" y1="56419" x2="74457" y2="71143"/>
                                        <a14:backgroundMark x1="74049" y1="61955" x2="66168" y2="72203"/>
                                        <a14:backgroundMark x1="69293" y1="68080" x2="55707" y2="79505"/>
                                        <a14:backgroundMark x1="69429" y1="71849" x2="57473" y2="81154"/>
                                        <a14:backgroundMark x1="67120" y1="75147" x2="47418" y2="83628"/>
                                        <a14:backgroundMark x1="68071" y1="66784" x2="50543" y2="75383"/>
                                        <a14:backgroundMark x1="44293" y1="36985" x2="42120" y2="36985"/>
                                        <a14:backgroundMark x1="30299" y1="44523" x2="20652" y2="59953"/>
                                        <a14:backgroundMark x1="25000" y1="45819" x2="20924" y2="55948"/>
                                        <a14:backgroundMark x1="20245" y1="49706" x2="17799" y2="60306"/>
                                        <a14:backgroundMark x1="19429" y1="56419" x2="19429" y2="67845"/>
                                        <a14:backgroundMark x1="18071" y1="63722" x2="20924" y2="70082"/>
                                        <a14:backgroundMark x1="24592" y1="71967" x2="35326" y2="83628"/>
                                        <a14:backgroundMark x1="27174" y1="79034" x2="44429" y2="84923"/>
                                        <a14:backgroundMark x1="26495" y1="77856" x2="33424" y2="84452"/>
                                        <a14:backgroundMark x1="21875" y1="61955" x2="23777" y2="71849"/>
                                        <a14:backgroundMark x1="19973" y1="63486" x2="20652" y2="72438"/>
                                        <a14:backgroundMark x1="18750" y1="65135" x2="19701" y2="68316"/>
                                        <a14:backgroundMark x1="21467" y1="57244" x2="30027" y2="42874"/>
                                        <a14:backgroundMark x1="19701" y1="51237" x2="33424" y2="41814"/>
                                        <a14:backgroundMark x1="29755" y1="44287" x2="23098" y2="51001"/>
                                        <a14:backgroundMark x1="26902" y1="45583" x2="23098" y2="49941"/>
                                        <a14:backgroundMark x1="28668" y1="44759" x2="18342" y2="51826"/>
                                        <a14:backgroundMark x1="26766" y1="43110" x2="17799" y2="52886"/>
                                        <a14:backgroundMark x1="35054" y1="36985" x2="54076" y2="31567"/>
                                        <a14:backgroundMark x1="45652" y1="34158" x2="65082" y2="34982"/>
                                        <a14:backgroundMark x1="50000" y1="33451" x2="59375" y2="38869"/>
                                        <a14:backgroundMark x1="63043" y1="37220" x2="75000" y2="47468"/>
                                        <a14:backgroundMark x1="66848" y1="38516" x2="75408" y2="46172"/>
                                        <a14:backgroundMark x1="66304" y1="38869" x2="77582" y2="55595"/>
                                        <a14:backgroundMark x1="76223" y1="46643" x2="80571" y2="60306"/>
                                        <a14:backgroundMark x1="77446" y1="47821" x2="79620" y2="61955"/>
                                        <a14:backgroundMark x1="82201" y1="53239" x2="80027" y2="65371"/>
                                        <a14:backgroundMark x1="81522" y1="67020" x2="75272" y2="75147"/>
                                        <a14:backgroundMark x1="77446" y1="70318" x2="67527" y2="81390"/>
                                        <a14:backgroundMark x1="74049" y1="77621" x2="60054" y2="85395"/>
                                        <a14:backgroundMark x1="59918" y1="84452" x2="43750" y2="85512"/>
                                        <a14:backgroundMark x1="44973" y1="85395" x2="58832" y2="85395"/>
                                        <a14:backgroundMark x1="50272" y1="86808" x2="44022" y2="86337"/>
                                        <a14:backgroundMark x1="43071" y1="85984" x2="53397" y2="85984"/>
                                        <a14:backgroundMark x1="79348" y1="47821" x2="81658" y2="59482"/>
                                        <a14:backgroundMark x1="75951" y1="43463" x2="79755" y2="51001"/>
                                        <a14:backgroundMark x1="78397" y1="46996" x2="80707" y2="56655"/>
                                        <a14:backgroundMark x1="80571" y1="58893" x2="81250" y2="62191"/>
                                        <a14:backgroundMark x1="83832" y1="58657" x2="83152" y2="63840"/>
                                        <a14:backgroundMark x1="82745" y1="57833" x2="82201" y2="66196"/>
                                        <a14:backgroundMark x1="84103" y1="59717" x2="82745" y2="65135"/>
                                        <a14:backgroundMark x1="45924" y1="33098" x2="68071" y2="3804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8741" t="24894" r="8693" b="4778"/>
                          <a:stretch/>
                        </p:blipFill>
                        <p:spPr bwMode="auto">
                          <a:xfrm>
                            <a:off x="7206432" y="947480"/>
                            <a:ext cx="818278" cy="803993"/>
                          </a:xfrm>
                          <a:prstGeom prst="ellipse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sp>
                        <p:nvSpPr>
                          <p:cNvPr id="1067" name="타원 1066">
                            <a:extLst>
                              <a:ext uri="{FF2B5EF4-FFF2-40B4-BE49-F238E27FC236}">
                                <a16:creationId xmlns:a16="http://schemas.microsoft.com/office/drawing/2014/main" id="{D1FD0519-68BF-13F3-6DBE-F8EF49B73C4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59215" y="982847"/>
                            <a:ext cx="722235" cy="722235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accent1">
                                  <a:lumMod val="5000"/>
                                  <a:lumOff val="95000"/>
                                </a:schemeClr>
                              </a:gs>
                              <a:gs pos="29000">
                                <a:schemeClr val="bg1">
                                  <a:lumMod val="95000"/>
                                </a:schemeClr>
                              </a:gs>
                              <a:gs pos="47000">
                                <a:schemeClr val="bg1">
                                  <a:lumMod val="85000"/>
                                </a:schemeClr>
                              </a:gs>
                              <a:gs pos="61000">
                                <a:schemeClr val="bg1">
                                  <a:lumMod val="75000"/>
                                </a:schemeClr>
                              </a:gs>
                              <a:gs pos="82000">
                                <a:schemeClr val="bg1">
                                  <a:lumMod val="6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path path="circle">
                              <a:fillToRect r="100000" b="100000"/>
                            </a:path>
                            <a:tileRect l="-100000" t="-100000"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  <p:sp>
                      <p:nvSpPr>
                        <p:cNvPr id="1062" name="타원 1061">
                          <a:extLst>
                            <a:ext uri="{FF2B5EF4-FFF2-40B4-BE49-F238E27FC236}">
                              <a16:creationId xmlns:a16="http://schemas.microsoft.com/office/drawing/2014/main" id="{04881ADC-C9D3-2E20-29F9-3ACF7D6F1EF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208479" y="4329648"/>
                          <a:ext cx="530513" cy="530513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  <p:grpSp>
                    <p:nvGrpSpPr>
                      <p:cNvPr id="1069" name="그룹 1068">
                        <a:extLst>
                          <a:ext uri="{FF2B5EF4-FFF2-40B4-BE49-F238E27FC236}">
                            <a16:creationId xmlns:a16="http://schemas.microsoft.com/office/drawing/2014/main" id="{BBFCF009-F5DF-12CA-7EB6-F32AF50C543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987321" y="4079663"/>
                        <a:ext cx="982354" cy="1023597"/>
                        <a:chOff x="1987321" y="4079663"/>
                        <a:chExt cx="982354" cy="1023597"/>
                      </a:xfrm>
                    </p:grpSpPr>
                    <p:pic>
                      <p:nvPicPr>
                        <p:cNvPr id="1064" name="Picture 6">
                          <a:extLst>
                            <a:ext uri="{FF2B5EF4-FFF2-40B4-BE49-F238E27FC236}">
                              <a16:creationId xmlns:a16="http://schemas.microsoft.com/office/drawing/2014/main" id="{AAB6FB7F-08CD-3EF4-70B3-C38106DD174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6">
                          <a:clrChange>
                            <a:clrFrom>
                              <a:srgbClr val="FDFDFD"/>
                            </a:clrFrom>
                            <a:clrTo>
                              <a:srgbClr val="FDFDFD">
                                <a:alpha val="0"/>
                              </a:srgbClr>
                            </a:clrTo>
                          </a:clrChange>
                          <a:duotone>
                            <a:schemeClr val="bg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160" t="17987" r="18885" b="17456"/>
                        <a:stretch/>
                      </p:blipFill>
                      <p:spPr bwMode="auto">
                        <a:xfrm>
                          <a:off x="1987321" y="4079663"/>
                          <a:ext cx="982354" cy="1023597"/>
                        </a:xfrm>
                        <a:prstGeom prst="ellipse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68" name="Picture 6">
                          <a:extLst>
                            <a:ext uri="{FF2B5EF4-FFF2-40B4-BE49-F238E27FC236}">
                              <a16:creationId xmlns:a16="http://schemas.microsoft.com/office/drawing/2014/main" id="{378DFEE7-49B9-DD58-BFB0-C9F3C49B611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6">
                          <a:clrChange>
                            <a:clrFrom>
                              <a:srgbClr val="FDFDFD"/>
                            </a:clrFrom>
                            <a:clrTo>
                              <a:srgbClr val="FDFDFD">
                                <a:alpha val="0"/>
                              </a:srgbClr>
                            </a:clrTo>
                          </a:clrChange>
                          <a:duotone>
                            <a:schemeClr val="accent4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9851" t="17987" r="18885" b="50161"/>
                        <a:stretch/>
                      </p:blipFill>
                      <p:spPr bwMode="auto">
                        <a:xfrm>
                          <a:off x="2473959" y="4079663"/>
                          <a:ext cx="495715" cy="505037"/>
                        </a:xfrm>
                        <a:prstGeom prst="rect">
                          <a:avLst/>
                        </a:prstGeom>
                        <a:noFill/>
                        <a:effectLst>
                          <a:glow rad="38100">
                            <a:srgbClr val="F6F4D2"/>
                          </a:glo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065" name="Picture 2">
                        <a:extLst>
                          <a:ext uri="{FF2B5EF4-FFF2-40B4-BE49-F238E27FC236}">
                            <a16:creationId xmlns:a16="http://schemas.microsoft.com/office/drawing/2014/main" id="{F34F7DA2-1903-213E-CFEC-F9CEE5BAF8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clrChange>
                          <a:clrFrom>
                            <a:srgbClr val="37446E"/>
                          </a:clrFrom>
                          <a:clrTo>
                            <a:srgbClr val="37446E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9399" t="39848" r="30518" b="37778"/>
                      <a:stretch/>
                    </p:blipFill>
                    <p:spPr bwMode="auto">
                      <a:xfrm>
                        <a:off x="2088183" y="4213544"/>
                        <a:ext cx="766340" cy="76016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sp>
                  <p:nvSpPr>
                    <p:cNvPr id="1072" name="원호 1071">
                      <a:extLst>
                        <a:ext uri="{FF2B5EF4-FFF2-40B4-BE49-F238E27FC236}">
                          <a16:creationId xmlns:a16="http://schemas.microsoft.com/office/drawing/2014/main" id="{6EEC0D23-42F5-C7A3-1107-051AB0AC91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1891" y="4079663"/>
                      <a:ext cx="759600" cy="759600"/>
                    </a:xfrm>
                    <a:prstGeom prst="arc">
                      <a:avLst/>
                    </a:prstGeom>
                    <a:ln w="9525">
                      <a:solidFill>
                        <a:srgbClr val="FF0000"/>
                      </a:solidFill>
                      <a:tailEnd type="triangle" w="sm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63AA43B7-BBDC-65D3-B875-84A01C7E84FD}"/>
                  </a:ext>
                </a:extLst>
              </p:cNvPr>
              <p:cNvGrpSpPr/>
              <p:nvPr/>
            </p:nvGrpSpPr>
            <p:grpSpPr>
              <a:xfrm>
                <a:off x="4959105" y="4027426"/>
                <a:ext cx="3497752" cy="2573829"/>
                <a:chOff x="4959105" y="4027426"/>
                <a:chExt cx="3497752" cy="2573829"/>
              </a:xfrm>
            </p:grpSpPr>
            <p:grpSp>
              <p:nvGrpSpPr>
                <p:cNvPr id="1264" name="그룹 1263">
                  <a:extLst>
                    <a:ext uri="{FF2B5EF4-FFF2-40B4-BE49-F238E27FC236}">
                      <a16:creationId xmlns:a16="http://schemas.microsoft.com/office/drawing/2014/main" id="{501C44EC-9CF4-D968-3FBA-A37590235508}"/>
                    </a:ext>
                  </a:extLst>
                </p:cNvPr>
                <p:cNvGrpSpPr/>
                <p:nvPr/>
              </p:nvGrpSpPr>
              <p:grpSpPr>
                <a:xfrm>
                  <a:off x="4959105" y="4027426"/>
                  <a:ext cx="3497752" cy="449830"/>
                  <a:chOff x="4863770" y="4027426"/>
                  <a:chExt cx="3497752" cy="449830"/>
                </a:xfrm>
              </p:grpSpPr>
              <p:sp>
                <p:nvSpPr>
                  <p:cNvPr id="1224" name="직사각형 1223">
                    <a:extLst>
                      <a:ext uri="{FF2B5EF4-FFF2-40B4-BE49-F238E27FC236}">
                        <a16:creationId xmlns:a16="http://schemas.microsoft.com/office/drawing/2014/main" id="{E55E7A10-7D76-D6E9-2CF2-2C50CB66358F}"/>
                      </a:ext>
                    </a:extLst>
                  </p:cNvPr>
                  <p:cNvSpPr/>
                  <p:nvPr/>
                </p:nvSpPr>
                <p:spPr>
                  <a:xfrm>
                    <a:off x="4863770" y="4027426"/>
                    <a:ext cx="3497752" cy="449830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25" name="TextBox 1224">
                    <a:extLst>
                      <a:ext uri="{FF2B5EF4-FFF2-40B4-BE49-F238E27FC236}">
                        <a16:creationId xmlns:a16="http://schemas.microsoft.com/office/drawing/2014/main" id="{54492AD7-9A26-AAF6-1CA4-DF079E13D974}"/>
                      </a:ext>
                    </a:extLst>
                  </p:cNvPr>
                  <p:cNvSpPr txBox="1"/>
                  <p:nvPr/>
                </p:nvSpPr>
                <p:spPr>
                  <a:xfrm>
                    <a:off x="6177431" y="4129231"/>
                    <a:ext cx="870430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 진입 시</a:t>
                    </a:r>
                    <a:endPara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12787D90-CC3A-6B7A-C542-0202A36CBEDD}"/>
                    </a:ext>
                  </a:extLst>
                </p:cNvPr>
                <p:cNvGrpSpPr/>
                <p:nvPr/>
              </p:nvGrpSpPr>
              <p:grpSpPr>
                <a:xfrm>
                  <a:off x="4959105" y="4577699"/>
                  <a:ext cx="3497752" cy="2023556"/>
                  <a:chOff x="4959105" y="4577699"/>
                  <a:chExt cx="3497752" cy="2023556"/>
                </a:xfrm>
              </p:grpSpPr>
              <p:sp>
                <p:nvSpPr>
                  <p:cNvPr id="1244" name="TextBox 1243">
                    <a:extLst>
                      <a:ext uri="{FF2B5EF4-FFF2-40B4-BE49-F238E27FC236}">
                        <a16:creationId xmlns:a16="http://schemas.microsoft.com/office/drawing/2014/main" id="{A80A6D74-691D-0A3D-9BA4-33DE6D629A4C}"/>
                      </a:ext>
                    </a:extLst>
                  </p:cNvPr>
                  <p:cNvSpPr txBox="1"/>
                  <p:nvPr/>
                </p:nvSpPr>
                <p:spPr>
                  <a:xfrm>
                    <a:off x="4959105" y="4577699"/>
                    <a:ext cx="3497752" cy="43858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게이지 외곽의 테두리가 </a:t>
                    </a:r>
                    <a:r>
                      <a:rPr lang="ko-KR" altLang="en-US" sz="10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여러 겹의 고리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로 분리되고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endPara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10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혼천의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처럼 </a:t>
                    </a:r>
                    <a:r>
                      <a:rPr lang="ko-KR" altLang="en-US" sz="10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각자의 축을 따라 한바퀴 회전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하며 기록 모드에 진입합니다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  <p:grpSp>
                <p:nvGrpSpPr>
                  <p:cNvPr id="88" name="그룹 87">
                    <a:extLst>
                      <a:ext uri="{FF2B5EF4-FFF2-40B4-BE49-F238E27FC236}">
                        <a16:creationId xmlns:a16="http://schemas.microsoft.com/office/drawing/2014/main" id="{B4A6F62E-86C7-B2F1-3EFE-86C46A187C4B}"/>
                      </a:ext>
                    </a:extLst>
                  </p:cNvPr>
                  <p:cNvGrpSpPr/>
                  <p:nvPr/>
                </p:nvGrpSpPr>
                <p:grpSpPr>
                  <a:xfrm>
                    <a:off x="6889846" y="5196405"/>
                    <a:ext cx="1179237" cy="1404850"/>
                    <a:chOff x="7028344" y="5196405"/>
                    <a:chExt cx="1179237" cy="1404850"/>
                  </a:xfrm>
                </p:grpSpPr>
                <p:pic>
                  <p:nvPicPr>
                    <p:cNvPr id="78" name="Picture 2">
                      <a:extLst>
                        <a:ext uri="{FF2B5EF4-FFF2-40B4-BE49-F238E27FC236}">
                          <a16:creationId xmlns:a16="http://schemas.microsoft.com/office/drawing/2014/main" id="{47F78D0C-487E-EF13-6D44-EBA47C9B86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2782" t="4994" r="9629" b="5992"/>
                    <a:stretch/>
                  </p:blipFill>
                  <p:spPr bwMode="auto">
                    <a:xfrm>
                      <a:off x="7028344" y="5196405"/>
                      <a:ext cx="1179237" cy="1213756"/>
                    </a:xfrm>
                    <a:prstGeom prst="rect">
                      <a:avLst/>
                    </a:prstGeom>
                    <a:noFill/>
                    <a:ln w="3175">
                      <a:solidFill>
                        <a:srgbClr val="D4CFC5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3A6ABA59-4A71-9A21-BDC4-CEBE458BBE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68883" y="6431978"/>
                      <a:ext cx="298159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예시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</p:grpSp>
              <p:grpSp>
                <p:nvGrpSpPr>
                  <p:cNvPr id="87" name="그룹 86">
                    <a:extLst>
                      <a:ext uri="{FF2B5EF4-FFF2-40B4-BE49-F238E27FC236}">
                        <a16:creationId xmlns:a16="http://schemas.microsoft.com/office/drawing/2014/main" id="{529D6FDF-7CF5-4E07-DF0F-71C684492BC5}"/>
                      </a:ext>
                    </a:extLst>
                  </p:cNvPr>
                  <p:cNvGrpSpPr/>
                  <p:nvPr/>
                </p:nvGrpSpPr>
                <p:grpSpPr>
                  <a:xfrm>
                    <a:off x="5346086" y="5224455"/>
                    <a:ext cx="1179244" cy="1376800"/>
                    <a:chOff x="5121396" y="5224455"/>
                    <a:chExt cx="1179244" cy="1376800"/>
                  </a:xfrm>
                </p:grpSpPr>
                <p:grpSp>
                  <p:nvGrpSpPr>
                    <p:cNvPr id="1277" name="그룹 1276">
                      <a:extLst>
                        <a:ext uri="{FF2B5EF4-FFF2-40B4-BE49-F238E27FC236}">
                          <a16:creationId xmlns:a16="http://schemas.microsoft.com/office/drawing/2014/main" id="{725E6CDE-0A13-32E2-381E-DEDA500AC2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21396" y="5224455"/>
                      <a:ext cx="1179244" cy="1179241"/>
                      <a:chOff x="7874337" y="2093865"/>
                      <a:chExt cx="623102" cy="623100"/>
                    </a:xfrm>
                  </p:grpSpPr>
                  <p:grpSp>
                    <p:nvGrpSpPr>
                      <p:cNvPr id="1278" name="그룹 1277">
                        <a:extLst>
                          <a:ext uri="{FF2B5EF4-FFF2-40B4-BE49-F238E27FC236}">
                            <a16:creationId xmlns:a16="http://schemas.microsoft.com/office/drawing/2014/main" id="{CAF86ECB-DA26-C980-A677-5F89A5D67E4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874337" y="2093865"/>
                        <a:ext cx="623102" cy="623100"/>
                        <a:chOff x="7874337" y="2093865"/>
                        <a:chExt cx="623102" cy="623100"/>
                      </a:xfrm>
                    </p:grpSpPr>
                    <p:grpSp>
                      <p:nvGrpSpPr>
                        <p:cNvPr id="3073" name="그룹 3072">
                          <a:extLst>
                            <a:ext uri="{FF2B5EF4-FFF2-40B4-BE49-F238E27FC236}">
                              <a16:creationId xmlns:a16="http://schemas.microsoft.com/office/drawing/2014/main" id="{A61FB286-AA37-6D74-CE83-FF9B0FE244E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874337" y="2093865"/>
                          <a:ext cx="623102" cy="623100"/>
                          <a:chOff x="7282859" y="1893407"/>
                          <a:chExt cx="623102" cy="623100"/>
                        </a:xfrm>
                      </p:grpSpPr>
                      <p:cxnSp>
                        <p:nvCxnSpPr>
                          <p:cNvPr id="3077" name="직선 연결선 3076">
                            <a:extLst>
                              <a:ext uri="{FF2B5EF4-FFF2-40B4-BE49-F238E27FC236}">
                                <a16:creationId xmlns:a16="http://schemas.microsoft.com/office/drawing/2014/main" id="{C76CA1E7-0D54-C047-87B0-038E031B9283}"/>
                              </a:ext>
                            </a:extLst>
                          </p:cNvPr>
                          <p:cNvCxnSpPr>
                            <a:cxnSpLocks/>
                            <a:stCxn id="3082" idx="1"/>
                            <a:endCxn id="3082" idx="5"/>
                          </p:cNvCxnSpPr>
                          <p:nvPr/>
                        </p:nvCxnSpPr>
                        <p:spPr>
                          <a:xfrm>
                            <a:off x="7374113" y="1984658"/>
                            <a:ext cx="440597" cy="440598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079" name="직선 연결선 3078">
                            <a:extLst>
                              <a:ext uri="{FF2B5EF4-FFF2-40B4-BE49-F238E27FC236}">
                                <a16:creationId xmlns:a16="http://schemas.microsoft.com/office/drawing/2014/main" id="{5EF2483F-983D-0E32-2B05-CEFE530DCE51}"/>
                              </a:ext>
                            </a:extLst>
                          </p:cNvPr>
                          <p:cNvCxnSpPr>
                            <a:cxnSpLocks/>
                            <a:stCxn id="3082" idx="0"/>
                            <a:endCxn id="3082" idx="4"/>
                          </p:cNvCxnSpPr>
                          <p:nvPr/>
                        </p:nvCxnSpPr>
                        <p:spPr>
                          <a:xfrm>
                            <a:off x="7594412" y="1893407"/>
                            <a:ext cx="0" cy="6231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080" name="직선 연결선 3079">
                            <a:extLst>
                              <a:ext uri="{FF2B5EF4-FFF2-40B4-BE49-F238E27FC236}">
                                <a16:creationId xmlns:a16="http://schemas.microsoft.com/office/drawing/2014/main" id="{D36C3821-89AA-8BB2-4262-8751A15BD40E}"/>
                              </a:ext>
                            </a:extLst>
                          </p:cNvPr>
                          <p:cNvCxnSpPr>
                            <a:cxnSpLocks/>
                            <a:stCxn id="3082" idx="2"/>
                            <a:endCxn id="3082" idx="6"/>
                          </p:cNvCxnSpPr>
                          <p:nvPr/>
                        </p:nvCxnSpPr>
                        <p:spPr>
                          <a:xfrm>
                            <a:off x="7282862" y="2204957"/>
                            <a:ext cx="623099" cy="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grpSp>
                        <p:nvGrpSpPr>
                          <p:cNvPr id="3081" name="그룹 3080">
                            <a:extLst>
                              <a:ext uri="{FF2B5EF4-FFF2-40B4-BE49-F238E27FC236}">
                                <a16:creationId xmlns:a16="http://schemas.microsoft.com/office/drawing/2014/main" id="{12CCFB84-A650-D5AD-2B24-E674D1876DA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282859" y="1893407"/>
                            <a:ext cx="623099" cy="623100"/>
                            <a:chOff x="7282859" y="1893407"/>
                            <a:chExt cx="623099" cy="623100"/>
                          </a:xfrm>
                        </p:grpSpPr>
                        <p:sp>
                          <p:nvSpPr>
                            <p:cNvPr id="3082" name="타원 3081">
                              <a:extLst>
                                <a:ext uri="{FF2B5EF4-FFF2-40B4-BE49-F238E27FC236}">
                                  <a16:creationId xmlns:a16="http://schemas.microsoft.com/office/drawing/2014/main" id="{DAB5CFD6-E6A1-2BBE-6AA9-F03EB325CA9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82859" y="1893407"/>
                              <a:ext cx="623099" cy="623100"/>
                            </a:xfrm>
                            <a:prstGeom prst="ellipse">
                              <a:avLst/>
                            </a:prstGeom>
                            <a:noFill/>
                            <a:ln w="57150">
                              <a:solidFill>
                                <a:srgbClr val="DBCA92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sp>
                          <p:nvSpPr>
                            <p:cNvPr id="3083" name="타원 3082">
                              <a:extLst>
                                <a:ext uri="{FF2B5EF4-FFF2-40B4-BE49-F238E27FC236}">
                                  <a16:creationId xmlns:a16="http://schemas.microsoft.com/office/drawing/2014/main" id="{1C5DA391-BDD1-D0C0-D04F-15870A814EE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365563" y="1976109"/>
                              <a:ext cx="457696" cy="457697"/>
                            </a:xfrm>
                            <a:prstGeom prst="ellipse">
                              <a:avLst/>
                            </a:prstGeom>
                            <a:gradFill flip="none" rotWithShape="1">
                              <a:gsLst>
                                <a:gs pos="0">
                                  <a:schemeClr val="accent1">
                                    <a:lumMod val="5000"/>
                                    <a:lumOff val="95000"/>
                                  </a:schemeClr>
                                </a:gs>
                                <a:gs pos="29000">
                                  <a:schemeClr val="bg1">
                                    <a:lumMod val="95000"/>
                                  </a:schemeClr>
                                </a:gs>
                                <a:gs pos="47000">
                                  <a:schemeClr val="bg1">
                                    <a:lumMod val="85000"/>
                                  </a:schemeClr>
                                </a:gs>
                                <a:gs pos="61000">
                                  <a:schemeClr val="bg1">
                                    <a:lumMod val="75000"/>
                                  </a:schemeClr>
                                </a:gs>
                                <a:gs pos="82000">
                                  <a:schemeClr val="bg1">
                                    <a:lumMod val="65000"/>
                                  </a:schemeClr>
                                </a:gs>
                                <a:gs pos="100000">
                                  <a:schemeClr val="tx1">
                                    <a:lumMod val="75000"/>
                                    <a:lumOff val="25000"/>
                                  </a:schemeClr>
                                </a:gs>
                              </a:gsLst>
                              <a:path path="circle">
                                <a:fillToRect r="100000" b="100000"/>
                              </a:path>
                              <a:tileRect l="-100000" t="-100000"/>
                            </a:gradFill>
                            <a:ln w="28575"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</p:grpSp>
                    </p:grpSp>
                    <p:sp>
                      <p:nvSpPr>
                        <p:cNvPr id="3075" name="원호 3074">
                          <a:extLst>
                            <a:ext uri="{FF2B5EF4-FFF2-40B4-BE49-F238E27FC236}">
                              <a16:creationId xmlns:a16="http://schemas.microsoft.com/office/drawing/2014/main" id="{D3ED4FC8-2755-0DFA-9A21-F29C5A30651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224982">
                          <a:off x="7977867" y="2158149"/>
                          <a:ext cx="497620" cy="425682"/>
                        </a:xfrm>
                        <a:prstGeom prst="arc">
                          <a:avLst>
                            <a:gd name="adj1" fmla="val 1279510"/>
                            <a:gd name="adj2" fmla="val 10689937"/>
                          </a:avLst>
                        </a:prstGeom>
                        <a:ln w="38100">
                          <a:solidFill>
                            <a:srgbClr val="DBCA92"/>
                          </a:solidFill>
                        </a:ln>
                        <a:effectLst>
                          <a:outerShdw blurRad="50800" dist="38100" dir="81000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scene3d>
                          <a:camera prst="orthographicFront">
                            <a:rot lat="0" lon="0" rev="0"/>
                          </a:camera>
                          <a:lightRig rig="threePt" dir="t"/>
                        </a:scene3d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279" name="원호 1278">
                        <a:extLst>
                          <a:ext uri="{FF2B5EF4-FFF2-40B4-BE49-F238E27FC236}">
                            <a16:creationId xmlns:a16="http://schemas.microsoft.com/office/drawing/2014/main" id="{231022CA-6638-FD4D-1DD1-86F62383D47C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7883640" y="2179614"/>
                        <a:ext cx="523045" cy="457694"/>
                      </a:xfrm>
                      <a:prstGeom prst="arc">
                        <a:avLst>
                          <a:gd name="adj1" fmla="val 6641"/>
                          <a:gd name="adj2" fmla="val 10753994"/>
                        </a:avLst>
                      </a:prstGeom>
                      <a:ln w="38100">
                        <a:solidFill>
                          <a:srgbClr val="DBCA92"/>
                        </a:solidFill>
                      </a:ln>
                      <a:effectLst>
                        <a:outerShdw blurRad="50800" dist="38100" algn="l" rotWithShape="0">
                          <a:prstClr val="black">
                            <a:alpha val="40000"/>
                          </a:prstClr>
                        </a:outerShdw>
                      </a:effectLst>
                      <a:scene3d>
                        <a:camera prst="orthographicFront">
                          <a:rot lat="3000000" lon="0" rev="0"/>
                        </a:camera>
                        <a:lightRig rig="threePt" dir="t"/>
                      </a:scene3d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3072" name="원호 3071">
                        <a:extLst>
                          <a:ext uri="{FF2B5EF4-FFF2-40B4-BE49-F238E27FC236}">
                            <a16:creationId xmlns:a16="http://schemas.microsoft.com/office/drawing/2014/main" id="{F41EFFE7-9D9C-5F29-1E48-E88E23B0689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99853" y="2146939"/>
                        <a:ext cx="569897" cy="457694"/>
                      </a:xfrm>
                      <a:prstGeom prst="arc">
                        <a:avLst>
                          <a:gd name="adj1" fmla="val 21471415"/>
                          <a:gd name="adj2" fmla="val 10984499"/>
                        </a:avLst>
                      </a:prstGeom>
                      <a:ln w="38100">
                        <a:solidFill>
                          <a:srgbClr val="DBCA92"/>
                        </a:solidFill>
                      </a:ln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scene3d>
                        <a:camera prst="orthographicFront">
                          <a:rot lat="3000000" lon="0" rev="0"/>
                        </a:camera>
                        <a:lightRig rig="threePt" dir="t"/>
                      </a:scene3d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83" name="TextBox 82">
                      <a:extLst>
                        <a:ext uri="{FF2B5EF4-FFF2-40B4-BE49-F238E27FC236}">
                          <a16:creationId xmlns:a16="http://schemas.microsoft.com/office/drawing/2014/main" id="{8F97F257-0ECA-D718-8766-68B0D0749A7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58970" y="6431978"/>
                      <a:ext cx="904095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테두리 분리 후 회전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</p:grpSp>
            </p:grp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3CB039A3-3F37-DAF9-D328-1D96104077AE}"/>
                  </a:ext>
                </a:extLst>
              </p:cNvPr>
              <p:cNvGrpSpPr/>
              <p:nvPr/>
            </p:nvGrpSpPr>
            <p:grpSpPr>
              <a:xfrm>
                <a:off x="8747143" y="4027426"/>
                <a:ext cx="3217845" cy="2678174"/>
                <a:chOff x="8747143" y="4027426"/>
                <a:chExt cx="3217845" cy="2678174"/>
              </a:xfrm>
            </p:grpSpPr>
            <p:grpSp>
              <p:nvGrpSpPr>
                <p:cNvPr id="1263" name="그룹 1262">
                  <a:extLst>
                    <a:ext uri="{FF2B5EF4-FFF2-40B4-BE49-F238E27FC236}">
                      <a16:creationId xmlns:a16="http://schemas.microsoft.com/office/drawing/2014/main" id="{96DEE334-56B3-5584-9672-39293C42024F}"/>
                    </a:ext>
                  </a:extLst>
                </p:cNvPr>
                <p:cNvGrpSpPr/>
                <p:nvPr/>
              </p:nvGrpSpPr>
              <p:grpSpPr>
                <a:xfrm>
                  <a:off x="8747143" y="4027426"/>
                  <a:ext cx="3217845" cy="449830"/>
                  <a:chOff x="8747143" y="4027426"/>
                  <a:chExt cx="3217845" cy="449830"/>
                </a:xfrm>
              </p:grpSpPr>
              <p:sp>
                <p:nvSpPr>
                  <p:cNvPr id="1184" name="직사각형 1183">
                    <a:extLst>
                      <a:ext uri="{FF2B5EF4-FFF2-40B4-BE49-F238E27FC236}">
                        <a16:creationId xmlns:a16="http://schemas.microsoft.com/office/drawing/2014/main" id="{5772E7E4-A10A-B9C2-822A-1F76D748BB73}"/>
                      </a:ext>
                    </a:extLst>
                  </p:cNvPr>
                  <p:cNvSpPr/>
                  <p:nvPr/>
                </p:nvSpPr>
                <p:spPr>
                  <a:xfrm>
                    <a:off x="8747143" y="4027426"/>
                    <a:ext cx="3217845" cy="449830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85" name="TextBox 1184">
                    <a:extLst>
                      <a:ext uri="{FF2B5EF4-FFF2-40B4-BE49-F238E27FC236}">
                        <a16:creationId xmlns:a16="http://schemas.microsoft.com/office/drawing/2014/main" id="{347A12F0-CE29-8441-8F07-F8A872F38F06}"/>
                      </a:ext>
                    </a:extLst>
                  </p:cNvPr>
                  <p:cNvSpPr txBox="1"/>
                  <p:nvPr/>
                </p:nvSpPr>
                <p:spPr>
                  <a:xfrm>
                    <a:off x="9754939" y="4129231"/>
                    <a:ext cx="1202253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모드의 게이지 외형</a:t>
                    </a:r>
                    <a:endPara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4FE690A2-BD97-431C-F77B-D1A0BE2B3D4E}"/>
                    </a:ext>
                  </a:extLst>
                </p:cNvPr>
                <p:cNvGrpSpPr/>
                <p:nvPr/>
              </p:nvGrpSpPr>
              <p:grpSpPr>
                <a:xfrm>
                  <a:off x="9057643" y="4761288"/>
                  <a:ext cx="2596844" cy="1944312"/>
                  <a:chOff x="9057643" y="4761288"/>
                  <a:chExt cx="2596844" cy="1944312"/>
                </a:xfrm>
              </p:grpSpPr>
              <p:grpSp>
                <p:nvGrpSpPr>
                  <p:cNvPr id="1086" name="그룹 1085">
                    <a:extLst>
                      <a:ext uri="{FF2B5EF4-FFF2-40B4-BE49-F238E27FC236}">
                        <a16:creationId xmlns:a16="http://schemas.microsoft.com/office/drawing/2014/main" id="{EF764841-8F9A-89E0-C4FF-85ECEAC01315}"/>
                      </a:ext>
                    </a:extLst>
                  </p:cNvPr>
                  <p:cNvGrpSpPr/>
                  <p:nvPr/>
                </p:nvGrpSpPr>
                <p:grpSpPr>
                  <a:xfrm>
                    <a:off x="10888371" y="5652513"/>
                    <a:ext cx="766116" cy="949287"/>
                    <a:chOff x="10564825" y="5652513"/>
                    <a:chExt cx="766116" cy="949287"/>
                  </a:xfrm>
                </p:grpSpPr>
                <p:grpSp>
                  <p:nvGrpSpPr>
                    <p:cNvPr id="1028" name="그룹 1027">
                      <a:extLst>
                        <a:ext uri="{FF2B5EF4-FFF2-40B4-BE49-F238E27FC236}">
                          <a16:creationId xmlns:a16="http://schemas.microsoft.com/office/drawing/2014/main" id="{2E6EDCB6-1CA2-5273-8A8E-6494AE8578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564825" y="5652513"/>
                      <a:ext cx="766116" cy="752742"/>
                      <a:chOff x="2557364" y="5536194"/>
                      <a:chExt cx="850676" cy="835826"/>
                    </a:xfrm>
                  </p:grpSpPr>
                  <p:pic>
                    <p:nvPicPr>
                      <p:cNvPr id="1029" name="Picture 2">
                        <a:extLst>
                          <a:ext uri="{FF2B5EF4-FFF2-40B4-BE49-F238E27FC236}">
                            <a16:creationId xmlns:a16="http://schemas.microsoft.com/office/drawing/2014/main" id="{5E436DF4-8592-0D32-81AA-A5622F443C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2557364" y="5536194"/>
                        <a:ext cx="850676" cy="835826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030" name="그룹 1029">
                        <a:extLst>
                          <a:ext uri="{FF2B5EF4-FFF2-40B4-BE49-F238E27FC236}">
                            <a16:creationId xmlns:a16="http://schemas.microsoft.com/office/drawing/2014/main" id="{CB7BE19B-E73E-7D91-80DA-0CC3B0AE34B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592211" y="5560204"/>
                        <a:ext cx="785932" cy="785933"/>
                        <a:chOff x="2592211" y="4527198"/>
                        <a:chExt cx="785932" cy="785933"/>
                      </a:xfrm>
                    </p:grpSpPr>
                    <p:sp>
                      <p:nvSpPr>
                        <p:cNvPr id="1033" name="자유형: 도형 1032">
                          <a:extLst>
                            <a:ext uri="{FF2B5EF4-FFF2-40B4-BE49-F238E27FC236}">
                              <a16:creationId xmlns:a16="http://schemas.microsoft.com/office/drawing/2014/main" id="{87C438C4-6B90-6E13-238D-2E7D92386056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2618369" y="4527198"/>
                          <a:ext cx="366076" cy="254990"/>
                        </a:xfrm>
                        <a:custGeom>
                          <a:avLst/>
                          <a:gdLst>
                            <a:gd name="connsiteX0" fmla="*/ 365726 w 366076"/>
                            <a:gd name="connsiteY0" fmla="*/ 0 h 254990"/>
                            <a:gd name="connsiteX1" fmla="*/ 366076 w 366076"/>
                            <a:gd name="connsiteY1" fmla="*/ 35 h 254990"/>
                            <a:gd name="connsiteX2" fmla="*/ 366076 w 366076"/>
                            <a:gd name="connsiteY2" fmla="*/ 254990 h 254990"/>
                            <a:gd name="connsiteX3" fmla="*/ 0 w 366076"/>
                            <a:gd name="connsiteY3" fmla="*/ 254990 h 254990"/>
                            <a:gd name="connsiteX4" fmla="*/ 4638 w 366076"/>
                            <a:gd name="connsiteY4" fmla="*/ 240006 h 254990"/>
                            <a:gd name="connsiteX5" fmla="*/ 365726 w 366076"/>
                            <a:gd name="connsiteY5" fmla="*/ 0 h 25499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66076" h="254990">
                              <a:moveTo>
                                <a:pt x="365726" y="0"/>
                              </a:moveTo>
                              <a:lnTo>
                                <a:pt x="366076" y="35"/>
                              </a:lnTo>
                              <a:lnTo>
                                <a:pt x="366076" y="254990"/>
                              </a:lnTo>
                              <a:lnTo>
                                <a:pt x="0" y="254990"/>
                              </a:lnTo>
                              <a:lnTo>
                                <a:pt x="4638" y="240006"/>
                              </a:lnTo>
                              <a:cubicBezTo>
                                <a:pt x="64130" y="98965"/>
                                <a:pt x="203402" y="0"/>
                                <a:pt x="365726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9">
                            <a:duotone>
                              <a:prstClr val="black"/>
                              <a:schemeClr val="tx2">
                                <a:tint val="45000"/>
                                <a:satMod val="400000"/>
                              </a:schemeClr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rightnessContrast contrast="-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12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1034" name="자유형: 도형 1033">
                          <a:extLst>
                            <a:ext uri="{FF2B5EF4-FFF2-40B4-BE49-F238E27FC236}">
                              <a16:creationId xmlns:a16="http://schemas.microsoft.com/office/drawing/2014/main" id="{2EACECF4-16FF-D1E7-F103-A2A615E29FF5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2592211" y="4782188"/>
                          <a:ext cx="392234" cy="530943"/>
                        </a:xfrm>
                        <a:custGeom>
                          <a:avLst/>
                          <a:gdLst>
                            <a:gd name="connsiteX0" fmla="*/ 26158 w 392234"/>
                            <a:gd name="connsiteY0" fmla="*/ 0 h 530943"/>
                            <a:gd name="connsiteX1" fmla="*/ 392234 w 392234"/>
                            <a:gd name="connsiteY1" fmla="*/ 0 h 530943"/>
                            <a:gd name="connsiteX2" fmla="*/ 392234 w 392234"/>
                            <a:gd name="connsiteY2" fmla="*/ 530908 h 530943"/>
                            <a:gd name="connsiteX3" fmla="*/ 391884 w 392234"/>
                            <a:gd name="connsiteY3" fmla="*/ 530943 h 530943"/>
                            <a:gd name="connsiteX4" fmla="*/ 0 w 392234"/>
                            <a:gd name="connsiteY4" fmla="*/ 137977 h 530943"/>
                            <a:gd name="connsiteX5" fmla="*/ 7962 w 392234"/>
                            <a:gd name="connsiteY5" fmla="*/ 58780 h 53094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2234" h="530943">
                              <a:moveTo>
                                <a:pt x="26158" y="0"/>
                              </a:moveTo>
                              <a:lnTo>
                                <a:pt x="392234" y="0"/>
                              </a:lnTo>
                              <a:lnTo>
                                <a:pt x="392234" y="530908"/>
                              </a:lnTo>
                              <a:lnTo>
                                <a:pt x="391884" y="530943"/>
                              </a:lnTo>
                              <a:cubicBezTo>
                                <a:pt x="175452" y="530943"/>
                                <a:pt x="0" y="355006"/>
                                <a:pt x="0" y="137977"/>
                              </a:cubicBezTo>
                              <a:cubicBezTo>
                                <a:pt x="0" y="110848"/>
                                <a:pt x="2742" y="84361"/>
                                <a:pt x="7962" y="5878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1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1035" name="자유형: 도형 1034">
                          <a:extLst>
                            <a:ext uri="{FF2B5EF4-FFF2-40B4-BE49-F238E27FC236}">
                              <a16:creationId xmlns:a16="http://schemas.microsoft.com/office/drawing/2014/main" id="{C60C1F83-502D-73C5-49FC-A9FFEEF7F716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2985909" y="4527198"/>
                          <a:ext cx="366076" cy="254990"/>
                        </a:xfrm>
                        <a:custGeom>
                          <a:avLst/>
                          <a:gdLst>
                            <a:gd name="connsiteX0" fmla="*/ 365726 w 366076"/>
                            <a:gd name="connsiteY0" fmla="*/ 0 h 254990"/>
                            <a:gd name="connsiteX1" fmla="*/ 366076 w 366076"/>
                            <a:gd name="connsiteY1" fmla="*/ 35 h 254990"/>
                            <a:gd name="connsiteX2" fmla="*/ 366076 w 366076"/>
                            <a:gd name="connsiteY2" fmla="*/ 254990 h 254990"/>
                            <a:gd name="connsiteX3" fmla="*/ 0 w 366076"/>
                            <a:gd name="connsiteY3" fmla="*/ 254990 h 254990"/>
                            <a:gd name="connsiteX4" fmla="*/ 4638 w 366076"/>
                            <a:gd name="connsiteY4" fmla="*/ 240006 h 254990"/>
                            <a:gd name="connsiteX5" fmla="*/ 365726 w 366076"/>
                            <a:gd name="connsiteY5" fmla="*/ 0 h 25499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66076" h="254990">
                              <a:moveTo>
                                <a:pt x="365726" y="0"/>
                              </a:moveTo>
                              <a:lnTo>
                                <a:pt x="366076" y="35"/>
                              </a:lnTo>
                              <a:lnTo>
                                <a:pt x="366076" y="254990"/>
                              </a:lnTo>
                              <a:lnTo>
                                <a:pt x="0" y="254990"/>
                              </a:lnTo>
                              <a:lnTo>
                                <a:pt x="4638" y="240006"/>
                              </a:lnTo>
                              <a:cubicBezTo>
                                <a:pt x="64130" y="98965"/>
                                <a:pt x="203402" y="0"/>
                                <a:pt x="365726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9">
                            <a:duotone>
                              <a:prstClr val="black"/>
                              <a:schemeClr val="tx2">
                                <a:tint val="45000"/>
                                <a:satMod val="400000"/>
                              </a:schemeClr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rightnessContrast contrast="-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12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1036" name="자유형: 도형 1035">
                          <a:extLst>
                            <a:ext uri="{FF2B5EF4-FFF2-40B4-BE49-F238E27FC236}">
                              <a16:creationId xmlns:a16="http://schemas.microsoft.com/office/drawing/2014/main" id="{26B207CA-C97A-FF73-A46D-2856F9768F23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2985909" y="4782188"/>
                          <a:ext cx="392234" cy="530943"/>
                        </a:xfrm>
                        <a:custGeom>
                          <a:avLst/>
                          <a:gdLst>
                            <a:gd name="connsiteX0" fmla="*/ 26158 w 392234"/>
                            <a:gd name="connsiteY0" fmla="*/ 0 h 530943"/>
                            <a:gd name="connsiteX1" fmla="*/ 392234 w 392234"/>
                            <a:gd name="connsiteY1" fmla="*/ 0 h 530943"/>
                            <a:gd name="connsiteX2" fmla="*/ 392234 w 392234"/>
                            <a:gd name="connsiteY2" fmla="*/ 530908 h 530943"/>
                            <a:gd name="connsiteX3" fmla="*/ 391884 w 392234"/>
                            <a:gd name="connsiteY3" fmla="*/ 530943 h 530943"/>
                            <a:gd name="connsiteX4" fmla="*/ 0 w 392234"/>
                            <a:gd name="connsiteY4" fmla="*/ 137977 h 530943"/>
                            <a:gd name="connsiteX5" fmla="*/ 7962 w 392234"/>
                            <a:gd name="connsiteY5" fmla="*/ 58780 h 53094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2234" h="530943">
                              <a:moveTo>
                                <a:pt x="26158" y="0"/>
                              </a:moveTo>
                              <a:lnTo>
                                <a:pt x="392234" y="0"/>
                              </a:lnTo>
                              <a:lnTo>
                                <a:pt x="392234" y="530908"/>
                              </a:lnTo>
                              <a:lnTo>
                                <a:pt x="391884" y="530943"/>
                              </a:lnTo>
                              <a:cubicBezTo>
                                <a:pt x="175452" y="530943"/>
                                <a:pt x="0" y="355006"/>
                                <a:pt x="0" y="137977"/>
                              </a:cubicBezTo>
                              <a:cubicBezTo>
                                <a:pt x="0" y="110848"/>
                                <a:pt x="2742" y="84361"/>
                                <a:pt x="7962" y="5878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1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</p:grpSp>
                <p:sp>
                  <p:nvSpPr>
                    <p:cNvPr id="1054" name="TextBox 1053">
                      <a:extLst>
                        <a:ext uri="{FF2B5EF4-FFF2-40B4-BE49-F238E27FC236}">
                          <a16:creationId xmlns:a16="http://schemas.microsoft.com/office/drawing/2014/main" id="{22944957-84F2-EE34-FDD7-91D64BEE7A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653732" y="6431432"/>
                      <a:ext cx="588302" cy="17036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4680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게이지 감소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</p:grpSp>
              <p:grpSp>
                <p:nvGrpSpPr>
                  <p:cNvPr id="22" name="그룹 21">
                    <a:extLst>
                      <a:ext uri="{FF2B5EF4-FFF2-40B4-BE49-F238E27FC236}">
                        <a16:creationId xmlns:a16="http://schemas.microsoft.com/office/drawing/2014/main" id="{0B84E623-57C9-EE98-2F56-D6AF465FB4E5}"/>
                      </a:ext>
                    </a:extLst>
                  </p:cNvPr>
                  <p:cNvGrpSpPr/>
                  <p:nvPr/>
                </p:nvGrpSpPr>
                <p:grpSpPr>
                  <a:xfrm>
                    <a:off x="9057643" y="4761288"/>
                    <a:ext cx="2213786" cy="1944312"/>
                    <a:chOff x="9057643" y="4761288"/>
                    <a:chExt cx="2213786" cy="1944312"/>
                  </a:xfrm>
                </p:grpSpPr>
                <p:grpSp>
                  <p:nvGrpSpPr>
                    <p:cNvPr id="1082" name="그룹 1081">
                      <a:extLst>
                        <a:ext uri="{FF2B5EF4-FFF2-40B4-BE49-F238E27FC236}">
                          <a16:creationId xmlns:a16="http://schemas.microsoft.com/office/drawing/2014/main" id="{654907CB-0F3E-3AC6-3797-920A33941E2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57643" y="5223967"/>
                      <a:ext cx="1180800" cy="1180800"/>
                      <a:chOff x="9102083" y="5104287"/>
                      <a:chExt cx="1191600" cy="1191600"/>
                    </a:xfrm>
                  </p:grpSpPr>
                  <p:pic>
                    <p:nvPicPr>
                      <p:cNvPr id="126" name="Picture 2">
                        <a:extLst>
                          <a:ext uri="{FF2B5EF4-FFF2-40B4-BE49-F238E27FC236}">
                            <a16:creationId xmlns:a16="http://schemas.microsoft.com/office/drawing/2014/main" id="{8431BD71-6617-E8AC-FA24-E2FB7D6795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9102083" y="5104287"/>
                        <a:ext cx="1191600" cy="1191600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56" name="그림 1055" descr="하늘, 천체, 별자리, 대기권 밖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BDAA780F-ECE6-1692-E47B-092F4E22810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2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3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6368" r="24493" b="30285"/>
                      <a:stretch/>
                    </p:blipFill>
                    <p:spPr>
                      <a:xfrm>
                        <a:off x="9158924" y="5151187"/>
                        <a:ext cx="1080000" cy="1080000"/>
                      </a:xfrm>
                      <a:prstGeom prst="ellipse">
                        <a:avLst/>
                      </a:prstGeom>
                      <a:ln>
                        <a:solidFill>
                          <a:srgbClr val="F6F4D2"/>
                        </a:solidFill>
                      </a:ln>
                    </p:spPr>
                  </p:pic>
                  <p:cxnSp>
                    <p:nvCxnSpPr>
                      <p:cNvPr id="1079" name="직선 연결선 1078">
                        <a:extLst>
                          <a:ext uri="{FF2B5EF4-FFF2-40B4-BE49-F238E27FC236}">
                            <a16:creationId xmlns:a16="http://schemas.microsoft.com/office/drawing/2014/main" id="{67B4B1C9-ECF5-64A8-FF56-4BC3D2E6A520}"/>
                          </a:ext>
                        </a:extLst>
                      </p:cNvPr>
                      <p:cNvCxnSpPr>
                        <a:cxnSpLocks/>
                        <a:stCxn id="1056" idx="0"/>
                        <a:endCxn id="1056" idx="4"/>
                      </p:cNvCxnSpPr>
                      <p:nvPr/>
                    </p:nvCxnSpPr>
                    <p:spPr>
                      <a:xfrm>
                        <a:off x="9698924" y="5151187"/>
                        <a:ext cx="0" cy="1080000"/>
                      </a:xfrm>
                      <a:prstGeom prst="line">
                        <a:avLst/>
                      </a:prstGeom>
                      <a:ln w="9525">
                        <a:gradFill flip="none" rotWithShape="1">
                          <a:gsLst>
                            <a:gs pos="25000">
                              <a:srgbClr val="F6F4D2">
                                <a:alpha val="20000"/>
                                <a:lumMod val="100000"/>
                              </a:srgbClr>
                            </a:gs>
                            <a:gs pos="0">
                              <a:srgbClr val="F6F4D2">
                                <a:alpha val="0"/>
                                <a:lumMod val="100000"/>
                              </a:srgbClr>
                            </a:gs>
                            <a:gs pos="75000">
                              <a:srgbClr val="F6F4D2">
                                <a:alpha val="20000"/>
                                <a:lumMod val="100000"/>
                              </a:srgbClr>
                            </a:gs>
                            <a:gs pos="50000">
                              <a:srgbClr val="F6F4D2">
                                <a:lumMod val="100000"/>
                                <a:alpha val="50000"/>
                              </a:srgbClr>
                            </a:gs>
                            <a:gs pos="100000">
                              <a:srgbClr val="F6F4D2">
                                <a:alpha val="0"/>
                                <a:lumMod val="100000"/>
                              </a:srgbClr>
                            </a:gs>
                          </a:gsLst>
                          <a:lin ang="16200000" scaled="1"/>
                          <a:tileRect/>
                        </a:gra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114" name="그룹 1113">
                      <a:extLst>
                        <a:ext uri="{FF2B5EF4-FFF2-40B4-BE49-F238E27FC236}">
                          <a16:creationId xmlns:a16="http://schemas.microsoft.com/office/drawing/2014/main" id="{07DC49EC-52D5-AA10-182A-B3A96A8593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491229" y="4761288"/>
                      <a:ext cx="1780200" cy="655437"/>
                      <a:chOff x="9458451" y="4846245"/>
                      <a:chExt cx="1780200" cy="655437"/>
                    </a:xfrm>
                  </p:grpSpPr>
                  <p:sp>
                    <p:nvSpPr>
                      <p:cNvPr id="1040" name="TextBox 1039">
                        <a:extLst>
                          <a:ext uri="{FF2B5EF4-FFF2-40B4-BE49-F238E27FC236}">
                            <a16:creationId xmlns:a16="http://schemas.microsoft.com/office/drawing/2014/main" id="{22630684-04EF-1934-0F74-4B6CBD9EC44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945520" y="4846245"/>
                        <a:ext cx="1293131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0" rtlCol="0">
                        <a:spAutoFit/>
                      </a:bodyPr>
                      <a:lstStyle/>
                      <a:p>
                        <a:pPr>
                          <a:spcAft>
                            <a:spcPts val="300"/>
                          </a:spcAft>
                        </a:pPr>
                        <a:r>
                          <a:rPr lang="ko-KR" altLang="en-US" sz="10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별이 반짝이는 우주 배경</a:t>
                        </a:r>
                        <a:endParaRPr lang="en-US" altLang="ko-KR" sz="10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048" name="그룹 1047">
                        <a:extLst>
                          <a:ext uri="{FF2B5EF4-FFF2-40B4-BE49-F238E27FC236}">
                            <a16:creationId xmlns:a16="http://schemas.microsoft.com/office/drawing/2014/main" id="{F3535D72-C00A-963A-6E0F-D50BC39BEB6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458451" y="4969357"/>
                        <a:ext cx="487068" cy="532325"/>
                        <a:chOff x="2418506" y="5036036"/>
                        <a:chExt cx="487068" cy="532325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049" name="타원 1048">
                          <a:extLst>
                            <a:ext uri="{FF2B5EF4-FFF2-40B4-BE49-F238E27FC236}">
                              <a16:creationId xmlns:a16="http://schemas.microsoft.com/office/drawing/2014/main" id="{6B8EDCD8-F70D-ACC5-FF76-EBEAE902C03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18506" y="5471829"/>
                          <a:ext cx="96532" cy="96532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050" name="연결선: 꺾임 1049">
                          <a:extLst>
                            <a:ext uri="{FF2B5EF4-FFF2-40B4-BE49-F238E27FC236}">
                              <a16:creationId xmlns:a16="http://schemas.microsoft.com/office/drawing/2014/main" id="{C3821142-9249-A81E-5E40-518484DD5C73}"/>
                            </a:ext>
                          </a:extLst>
                        </p:cNvPr>
                        <p:cNvCxnSpPr>
                          <a:cxnSpLocks/>
                          <a:stCxn id="1049" idx="0"/>
                          <a:endCxn id="1040" idx="1"/>
                        </p:cNvCxnSpPr>
                        <p:nvPr/>
                      </p:nvCxnSpPr>
                      <p:spPr>
                        <a:xfrm rot="5400000" flipH="1" flipV="1">
                          <a:off x="2468276" y="5034531"/>
                          <a:ext cx="435794" cy="438803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sp>
                  <p:nvSpPr>
                    <p:cNvPr id="1092" name="TextBox 1091">
                      <a:extLst>
                        <a:ext uri="{FF2B5EF4-FFF2-40B4-BE49-F238E27FC236}">
                          <a16:creationId xmlns:a16="http://schemas.microsoft.com/office/drawing/2014/main" id="{17850C73-DC47-D81C-AACF-6818D93F53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28858" y="6486279"/>
                      <a:ext cx="838371" cy="2193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46800" rIns="0" bIns="18000" rtlCol="0">
                      <a:spAutoFit/>
                    </a:bodyPr>
                    <a:lstStyle/>
                    <a:p>
                      <a:pPr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스킬의 양상 기록</a:t>
                      </a:r>
                      <a:endPara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6" name="그룹 5">
                      <a:extLst>
                        <a:ext uri="{FF2B5EF4-FFF2-40B4-BE49-F238E27FC236}">
                          <a16:creationId xmlns:a16="http://schemas.microsoft.com/office/drawing/2014/main" id="{31A42D78-987A-CD48-B7A2-B1907E339C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99624" y="5538446"/>
                      <a:ext cx="403671" cy="551843"/>
                      <a:chOff x="452475" y="2783773"/>
                      <a:chExt cx="618971" cy="846171"/>
                    </a:xfrm>
                    <a:effectLst>
                      <a:glow rad="38100">
                        <a:schemeClr val="accent1"/>
                      </a:glow>
                    </a:effectLst>
                  </p:grpSpPr>
                  <p:grpSp>
                    <p:nvGrpSpPr>
                      <p:cNvPr id="7" name="그룹 6">
                        <a:extLst>
                          <a:ext uri="{FF2B5EF4-FFF2-40B4-BE49-F238E27FC236}">
                            <a16:creationId xmlns:a16="http://schemas.microsoft.com/office/drawing/2014/main" id="{311A20B2-3CD3-BA2E-A10F-22E12A2E558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2475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8" name="Picture 16">
                          <a:extLst>
                            <a:ext uri="{FF2B5EF4-FFF2-40B4-BE49-F238E27FC236}">
                              <a16:creationId xmlns:a16="http://schemas.microsoft.com/office/drawing/2014/main" id="{02D95C0C-36C5-47E3-FF61-022FCB1154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4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5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9" name="Picture 16">
                          <a:extLst>
                            <a:ext uri="{FF2B5EF4-FFF2-40B4-BE49-F238E27FC236}">
                              <a16:creationId xmlns:a16="http://schemas.microsoft.com/office/drawing/2014/main" id="{E37F36A8-6D06-765D-E06E-602E7C1DE56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6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5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8" name="그룹 7">
                        <a:extLst>
                          <a:ext uri="{FF2B5EF4-FFF2-40B4-BE49-F238E27FC236}">
                            <a16:creationId xmlns:a16="http://schemas.microsoft.com/office/drawing/2014/main" id="{8558FC7B-7C81-CC2B-41C2-3F6E111B291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02524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9" name="Picture 16">
                          <a:extLst>
                            <a:ext uri="{FF2B5EF4-FFF2-40B4-BE49-F238E27FC236}">
                              <a16:creationId xmlns:a16="http://schemas.microsoft.com/office/drawing/2014/main" id="{9B7F2D6D-125E-76B2-9961-56CDF7C98F3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7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5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" name="Picture 16">
                          <a:extLst>
                            <a:ext uri="{FF2B5EF4-FFF2-40B4-BE49-F238E27FC236}">
                              <a16:creationId xmlns:a16="http://schemas.microsoft.com/office/drawing/2014/main" id="{3F9E0DF7-D0E5-C5DF-5628-41F8F7F5E39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7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5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pic>
                  <p:nvPicPr>
                    <p:cNvPr id="20" name="Picture 2">
                      <a:extLst>
                        <a:ext uri="{FF2B5EF4-FFF2-40B4-BE49-F238E27FC236}">
                          <a16:creationId xmlns:a16="http://schemas.microsoft.com/office/drawing/2014/main" id="{C24A05BD-F952-D54E-2CB6-3343991E4A0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8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878" t="23411" r="52316" b="25014"/>
                    <a:stretch/>
                  </p:blipFill>
                  <p:spPr bwMode="auto">
                    <a:xfrm>
                      <a:off x="9686479" y="5565247"/>
                      <a:ext cx="432843" cy="498240"/>
                    </a:xfrm>
                    <a:prstGeom prst="rect">
                      <a:avLst/>
                    </a:prstGeom>
                    <a:noFill/>
                    <a:effectLst>
                      <a:glow rad="38100">
                        <a:srgbClr val="760000"/>
                      </a:glow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1112" name="그룹 1111">
                      <a:extLst>
                        <a:ext uri="{FF2B5EF4-FFF2-40B4-BE49-F238E27FC236}">
                          <a16:creationId xmlns:a16="http://schemas.microsoft.com/office/drawing/2014/main" id="{32542E03-7E07-EB56-CB37-3BDAEB8E4F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55192" y="5927244"/>
                      <a:ext cx="585703" cy="559035"/>
                      <a:chOff x="9424013" y="5927732"/>
                      <a:chExt cx="585703" cy="559035"/>
                    </a:xfrm>
                    <a:effectLst>
                      <a:glow rad="25400">
                        <a:srgbClr val="E9E9EA"/>
                      </a:glow>
                    </a:effectLst>
                  </p:grpSpPr>
                  <p:sp>
                    <p:nvSpPr>
                      <p:cNvPr id="1094" name="타원 1093">
                        <a:extLst>
                          <a:ext uri="{FF2B5EF4-FFF2-40B4-BE49-F238E27FC236}">
                            <a16:creationId xmlns:a16="http://schemas.microsoft.com/office/drawing/2014/main" id="{1B7B452D-4FDA-56D1-73BC-D858448EDF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424013" y="5927732"/>
                        <a:ext cx="96532" cy="96532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6055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097" name="타원 1096">
                        <a:extLst>
                          <a:ext uri="{FF2B5EF4-FFF2-40B4-BE49-F238E27FC236}">
                            <a16:creationId xmlns:a16="http://schemas.microsoft.com/office/drawing/2014/main" id="{39561843-DCD3-3F72-9524-2C0FC0DAE5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13184" y="5927732"/>
                        <a:ext cx="96532" cy="96532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6055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100" name="연결선: 꺾임 1099">
                        <a:extLst>
                          <a:ext uri="{FF2B5EF4-FFF2-40B4-BE49-F238E27FC236}">
                            <a16:creationId xmlns:a16="http://schemas.microsoft.com/office/drawing/2014/main" id="{1EA5564D-5CE5-34B1-8AEF-A483CC476246}"/>
                          </a:ext>
                        </a:extLst>
                      </p:cNvPr>
                      <p:cNvCxnSpPr>
                        <a:stCxn id="1094" idx="4"/>
                        <a:endCxn id="1092" idx="0"/>
                      </p:cNvCxnSpPr>
                      <p:nvPr/>
                    </p:nvCxnSpPr>
                    <p:spPr>
                      <a:xfrm rot="16200000" flipH="1">
                        <a:off x="9363321" y="6133222"/>
                        <a:ext cx="462503" cy="244586"/>
                      </a:xfrm>
                      <a:prstGeom prst="bentConnector3">
                        <a:avLst>
                          <a:gd name="adj1" fmla="val 50000"/>
                        </a:avLst>
                      </a:prstGeom>
                      <a:ln w="12700">
                        <a:solidFill>
                          <a:srgbClr val="6055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01" name="연결선: 꺾임 1100">
                        <a:extLst>
                          <a:ext uri="{FF2B5EF4-FFF2-40B4-BE49-F238E27FC236}">
                            <a16:creationId xmlns:a16="http://schemas.microsoft.com/office/drawing/2014/main" id="{DDE07230-CB27-BECD-0C34-35069E4B0BC7}"/>
                          </a:ext>
                        </a:extLst>
                      </p:cNvPr>
                      <p:cNvCxnSpPr>
                        <a:cxnSpLocks/>
                        <a:stCxn id="1097" idx="4"/>
                        <a:endCxn id="1092" idx="0"/>
                      </p:cNvCxnSpPr>
                      <p:nvPr/>
                    </p:nvCxnSpPr>
                    <p:spPr>
                      <a:xfrm rot="5400000">
                        <a:off x="9607907" y="6133223"/>
                        <a:ext cx="462503" cy="244585"/>
                      </a:xfrm>
                      <a:prstGeom prst="bentConnector3">
                        <a:avLst>
                          <a:gd name="adj1" fmla="val 50000"/>
                        </a:avLst>
                      </a:prstGeom>
                      <a:ln w="12700">
                        <a:solidFill>
                          <a:srgbClr val="6055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  <p:sp>
            <p:nvSpPr>
              <p:cNvPr id="1220" name="화살표: 오른쪽 1219">
                <a:extLst>
                  <a:ext uri="{FF2B5EF4-FFF2-40B4-BE49-F238E27FC236}">
                    <a16:creationId xmlns:a16="http://schemas.microsoft.com/office/drawing/2014/main" id="{932CA3BA-7DB3-D3B6-824C-F3706EC7A11C}"/>
                  </a:ext>
                </a:extLst>
              </p:cNvPr>
              <p:cNvSpPr/>
              <p:nvPr/>
            </p:nvSpPr>
            <p:spPr>
              <a:xfrm>
                <a:off x="4512422" y="4185217"/>
                <a:ext cx="603082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8" name="화살표: 오른쪽 1227">
                <a:extLst>
                  <a:ext uri="{FF2B5EF4-FFF2-40B4-BE49-F238E27FC236}">
                    <a16:creationId xmlns:a16="http://schemas.microsoft.com/office/drawing/2014/main" id="{EFFC8FB2-59F0-7E55-874F-B14B7984321B}"/>
                  </a:ext>
                </a:extLst>
              </p:cNvPr>
              <p:cNvSpPr/>
              <p:nvPr/>
            </p:nvSpPr>
            <p:spPr>
              <a:xfrm>
                <a:off x="8300460" y="4185217"/>
                <a:ext cx="603082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CB4A9AB5-0A9C-3C30-B233-0B0357F71B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3963" y="4577699"/>
                <a:ext cx="0" cy="2127901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>
                <a:extLst>
                  <a:ext uri="{FF2B5EF4-FFF2-40B4-BE49-F238E27FC236}">
                    <a16:creationId xmlns:a16="http://schemas.microsoft.com/office/drawing/2014/main" id="{8AECCA03-47B6-7114-4CFD-B4D5465880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02001" y="4577699"/>
                <a:ext cx="0" cy="2127901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9BD8350-53CF-A6BE-FADF-A94219C9DE15}"/>
                </a:ext>
              </a:extLst>
            </p:cNvPr>
            <p:cNvGrpSpPr/>
            <p:nvPr/>
          </p:nvGrpSpPr>
          <p:grpSpPr>
            <a:xfrm>
              <a:off x="1462932" y="3768957"/>
              <a:ext cx="2378592" cy="252890"/>
              <a:chOff x="1462932" y="3768957"/>
              <a:chExt cx="2378592" cy="252890"/>
            </a:xfrm>
          </p:grpSpPr>
          <p:sp>
            <p:nvSpPr>
              <p:cNvPr id="1076" name="TextBox 1075">
                <a:extLst>
                  <a:ext uri="{FF2B5EF4-FFF2-40B4-BE49-F238E27FC236}">
                    <a16:creationId xmlns:a16="http://schemas.microsoft.com/office/drawing/2014/main" id="{343F4308-5BF8-BE0F-2A87-0E0F036DCB77}"/>
                  </a:ext>
                </a:extLst>
              </p:cNvPr>
              <p:cNvSpPr txBox="1"/>
              <p:nvPr/>
            </p:nvSpPr>
            <p:spPr>
              <a:xfrm>
                <a:off x="2337238" y="3768957"/>
                <a:ext cx="1504286" cy="246221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100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연금술</a:t>
                </a:r>
                <a:r>
                  <a:rPr lang="en-US" altLang="ko-KR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점성술 컨셉 강조</a:t>
                </a:r>
                <a:endParaRPr lang="en-US" altLang="ko-KR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1078" name="직사각형 1077">
                <a:extLst>
                  <a:ext uri="{FF2B5EF4-FFF2-40B4-BE49-F238E27FC236}">
                    <a16:creationId xmlns:a16="http://schemas.microsoft.com/office/drawing/2014/main" id="{5C73679C-3D22-43A8-F586-F57C018382D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2932" y="3774535"/>
                <a:ext cx="874306" cy="247312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44000" tIns="46800" rIns="144000" rtlCol="0" anchor="ctr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게이지 외형</a:t>
                </a:r>
                <a:endPara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1077" name="직선 연결선 1076">
                <a:extLst>
                  <a:ext uri="{FF2B5EF4-FFF2-40B4-BE49-F238E27FC236}">
                    <a16:creationId xmlns:a16="http://schemas.microsoft.com/office/drawing/2014/main" id="{2ECA81D2-5406-FF70-9411-64B5A37F1565}"/>
                  </a:ext>
                </a:extLst>
              </p:cNvPr>
              <p:cNvCxnSpPr>
                <a:cxnSpLocks/>
                <a:stCxn id="1078" idx="2"/>
              </p:cNvCxnSpPr>
              <p:nvPr/>
            </p:nvCxnSpPr>
            <p:spPr>
              <a:xfrm>
                <a:off x="1900085" y="4021847"/>
                <a:ext cx="1941439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38" name="직선 화살표 연결선 1037">
            <a:extLst>
              <a:ext uri="{FF2B5EF4-FFF2-40B4-BE49-F238E27FC236}">
                <a16:creationId xmlns:a16="http://schemas.microsoft.com/office/drawing/2014/main" id="{C6C0A757-DAB5-CEBB-EEC5-D9F2195E003B}"/>
              </a:ext>
            </a:extLst>
          </p:cNvPr>
          <p:cNvCxnSpPr>
            <a:cxnSpLocks/>
          </p:cNvCxnSpPr>
          <p:nvPr/>
        </p:nvCxnSpPr>
        <p:spPr>
          <a:xfrm>
            <a:off x="11430811" y="5734969"/>
            <a:ext cx="0" cy="407893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300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133B3-AD94-4AE4-84B5-E532A2B85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15EF41-7160-2053-B384-A16D22A52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%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F3512D-F2A6-68BA-0CB9-3CD06ABAF058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939A37-D881-ED3D-C235-135D5395D9B9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9F1C83-DF93-0392-0013-19ED36B2CE4F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0EF0DB0-38FC-932C-C3EB-C3B265C4CD33}"/>
              </a:ext>
            </a:extLst>
          </p:cNvPr>
          <p:cNvSpPr txBox="1"/>
          <p:nvPr/>
        </p:nvSpPr>
        <p:spPr>
          <a:xfrm>
            <a:off x="1450975" y="1585269"/>
            <a:ext cx="1755289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가지 양상 및 양상 별 버프 효과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866FE94-37F1-7B97-DCC7-4A744FFBC1A4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230ABB-BE27-FD3A-7DA0-6FF6276C680B}"/>
                </a:ext>
              </a:extLst>
            </p:cNvPr>
            <p:cNvSpPr txBox="1"/>
            <p:nvPr/>
          </p:nvSpPr>
          <p:spPr>
            <a:xfrm>
              <a:off x="1450975" y="1656183"/>
              <a:ext cx="702115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스킬의 양상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0961076-5D06-4DD3-9781-99B1C01D8648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EDF6DFA9-91E2-7E78-E052-822E9CE3B9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89705"/>
              </p:ext>
            </p:extLst>
          </p:nvPr>
        </p:nvGraphicFramePr>
        <p:xfrm>
          <a:off x="1450975" y="1891632"/>
          <a:ext cx="8038949" cy="3027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2381567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1937067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188654">
                  <a:extLst>
                    <a:ext uri="{9D8B030D-6E8A-4147-A177-3AD203B41FA5}">
                      <a16:colId xmlns:a16="http://schemas.microsoft.com/office/drawing/2014/main" val="215428181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해당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기록 버프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단일 기호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완성 기호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66680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및 이동 속도 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680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endParaRPr lang="en-US" altLang="ko-KR" sz="3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뱀주인자리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6055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6055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초각성 스킬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6055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rgbClr val="6055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66680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스킬의 재사용 대기 시간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6668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모든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현상 스킬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95E50F6E-13C6-4AF8-C2B6-E381262AB7C9}"/>
              </a:ext>
            </a:extLst>
          </p:cNvPr>
          <p:cNvGrpSpPr/>
          <p:nvPr/>
        </p:nvGrpSpPr>
        <p:grpSpPr>
          <a:xfrm>
            <a:off x="1450975" y="722339"/>
            <a:ext cx="6250109" cy="712709"/>
            <a:chOff x="1450975" y="902429"/>
            <a:chExt cx="6250109" cy="712709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BACE603-9F8B-BCF4-307C-3B0CB714BDA0}"/>
                </a:ext>
              </a:extLst>
            </p:cNvPr>
            <p:cNvSpPr txBox="1"/>
            <p:nvPr/>
          </p:nvSpPr>
          <p:spPr>
            <a:xfrm>
              <a:off x="1450975" y="902429"/>
              <a:ext cx="6250109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스킬을 분류하는 방법 중 하나로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‘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레코드’ 시스템을 위해 필요한 분류 방법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E2DE8A-473A-7141-18AA-8ADD3AB7B7D5}"/>
                </a:ext>
              </a:extLst>
            </p:cNvPr>
            <p:cNvSpPr txBox="1"/>
            <p:nvPr/>
          </p:nvSpPr>
          <p:spPr>
            <a:xfrm>
              <a:off x="1450975" y="1150908"/>
              <a:ext cx="3552873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획득할 수 있는 버프 효과가 다릅니다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양상은 기호와 색깔로 구분합니다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FDE91BD8-568E-ECB2-BA94-1E03C9E0EE86}"/>
              </a:ext>
            </a:extLst>
          </p:cNvPr>
          <p:cNvSpPr txBox="1"/>
          <p:nvPr/>
        </p:nvSpPr>
        <p:spPr>
          <a:xfrm>
            <a:off x="5520475" y="1640315"/>
            <a:ext cx="3916137" cy="2154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‘</a:t>
            </a:r>
            <a:r>
              <a:rPr lang="ko-KR" altLang="en-US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기록 버프 효과</a:t>
            </a: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는 양상이 기록된 후부터 적용되고</a:t>
            </a: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기록 모드가 종료되면 버프 효과도 사라집니다</a:t>
            </a: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pic>
        <p:nvPicPr>
          <p:cNvPr id="71" name="Picture 2">
            <a:extLst>
              <a:ext uri="{FF2B5EF4-FFF2-40B4-BE49-F238E27FC236}">
                <a16:creationId xmlns:a16="http://schemas.microsoft.com/office/drawing/2014/main" id="{36E8A81C-0FF5-382D-AB14-932C48F89F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8" t="23411" r="52316" b="25014"/>
          <a:stretch/>
        </p:blipFill>
        <p:spPr bwMode="auto">
          <a:xfrm>
            <a:off x="7483340" y="2361667"/>
            <a:ext cx="398828" cy="459086"/>
          </a:xfrm>
          <a:prstGeom prst="rect">
            <a:avLst/>
          </a:prstGeom>
          <a:noFill/>
          <a:effectLst>
            <a:glow rad="38100">
              <a:srgbClr val="76000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그룹 71">
            <a:extLst>
              <a:ext uri="{FF2B5EF4-FFF2-40B4-BE49-F238E27FC236}">
                <a16:creationId xmlns:a16="http://schemas.microsoft.com/office/drawing/2014/main" id="{863CBF56-B340-0AAF-4CE2-B227FB7B1508}"/>
              </a:ext>
            </a:extLst>
          </p:cNvPr>
          <p:cNvGrpSpPr/>
          <p:nvPr/>
        </p:nvGrpSpPr>
        <p:grpSpPr>
          <a:xfrm>
            <a:off x="8471381" y="2361669"/>
            <a:ext cx="844466" cy="459083"/>
            <a:chOff x="2672603" y="4695207"/>
            <a:chExt cx="1221477" cy="664040"/>
          </a:xfrm>
          <a:effectLst>
            <a:glow rad="38100">
              <a:srgbClr val="760000"/>
            </a:glow>
          </a:effectLst>
        </p:grpSpPr>
        <p:pic>
          <p:nvPicPr>
            <p:cNvPr id="69" name="Picture 2">
              <a:extLst>
                <a:ext uri="{FF2B5EF4-FFF2-40B4-BE49-F238E27FC236}">
                  <a16:creationId xmlns:a16="http://schemas.microsoft.com/office/drawing/2014/main" id="{4DEC26EA-2961-C3C4-295D-B011F65D92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8" t="23411" r="52316" b="25014"/>
            <a:stretch/>
          </p:blipFill>
          <p:spPr bwMode="auto">
            <a:xfrm>
              <a:off x="2672603" y="4695207"/>
              <a:ext cx="576882" cy="664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2">
              <a:extLst>
                <a:ext uri="{FF2B5EF4-FFF2-40B4-BE49-F238E27FC236}">
                  <a16:creationId xmlns:a16="http://schemas.microsoft.com/office/drawing/2014/main" id="{BD68C1FD-7CA8-D4A9-B20F-3100699835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8" t="23411" r="52316" b="25014"/>
            <a:stretch/>
          </p:blipFill>
          <p:spPr bwMode="auto">
            <a:xfrm flipH="1">
              <a:off x="3317198" y="4695207"/>
              <a:ext cx="576882" cy="664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A2FA20-7F76-F7A7-674E-4B8D9B04E26B}"/>
              </a:ext>
            </a:extLst>
          </p:cNvPr>
          <p:cNvGrpSpPr/>
          <p:nvPr/>
        </p:nvGrpSpPr>
        <p:grpSpPr>
          <a:xfrm>
            <a:off x="8602116" y="2997682"/>
            <a:ext cx="582995" cy="508476"/>
            <a:chOff x="1521467" y="2783773"/>
            <a:chExt cx="970180" cy="846171"/>
          </a:xfrm>
          <a:effectLst>
            <a:glow rad="38100">
              <a:schemeClr val="accent1">
                <a:lumMod val="75000"/>
              </a:schemeClr>
            </a:glow>
          </a:effectLst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2223A02-E06D-17D6-20D7-57AA5F49A7AB}"/>
                </a:ext>
              </a:extLst>
            </p:cNvPr>
            <p:cNvGrpSpPr/>
            <p:nvPr/>
          </p:nvGrpSpPr>
          <p:grpSpPr>
            <a:xfrm>
              <a:off x="1697072" y="2783773"/>
              <a:ext cx="618971" cy="846171"/>
              <a:chOff x="1697072" y="2783773"/>
              <a:chExt cx="618971" cy="846171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FBA2E8C6-BBAF-CDF4-3073-D2A719AF17BA}"/>
                  </a:ext>
                </a:extLst>
              </p:cNvPr>
              <p:cNvGrpSpPr/>
              <p:nvPr/>
            </p:nvGrpSpPr>
            <p:grpSpPr>
              <a:xfrm>
                <a:off x="1697072" y="2783773"/>
                <a:ext cx="618971" cy="846171"/>
                <a:chOff x="297325" y="3024775"/>
                <a:chExt cx="618971" cy="846171"/>
              </a:xfrm>
            </p:grpSpPr>
            <p:pic>
              <p:nvPicPr>
                <p:cNvPr id="52" name="Picture 16">
                  <a:extLst>
                    <a:ext uri="{FF2B5EF4-FFF2-40B4-BE49-F238E27FC236}">
                      <a16:creationId xmlns:a16="http://schemas.microsoft.com/office/drawing/2014/main" id="{193D0F87-7B16-564D-EAF6-4EDE522DB0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rot="10800000">
                  <a:off x="297325" y="3399300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" name="Picture 16">
                  <a:extLst>
                    <a:ext uri="{FF2B5EF4-FFF2-40B4-BE49-F238E27FC236}">
                      <a16:creationId xmlns:a16="http://schemas.microsoft.com/office/drawing/2014/main" id="{1DBF2040-E78D-2564-C5DE-B7BEDA69435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7649" r="71835">
                              <a14:foregroundMark x1="43669" y1="28058" x2="72093" y2="29017"/>
                              <a14:foregroundMark x1="47287" y1="24700" x2="53488" y2="23501"/>
                              <a14:foregroundMark x1="53230" y1="25420" x2="63307" y2="28058"/>
                              <a14:foregroundMark x1="31266" y1="32134" x2="30715" y2="35286"/>
                              <a14:foregroundMark x1="29199" y1="32134" x2="30048" y2="34160"/>
                              <a14:foregroundMark x1="27649" y1="33813" x2="27649" y2="34969"/>
                              <a14:foregroundMark x1="63566" y1="55875" x2="63566" y2="55875"/>
                              <a14:foregroundMark x1="64341" y1="55396" x2="64109" y2="56041"/>
                              <a14:backgroundMark x1="34367" y1="59712" x2="29716" y2="56115"/>
                              <a14:backgroundMark x1="32041" y1="52998" x2="30233" y2="53237"/>
                              <a14:backgroundMark x1="30491" y1="47482" x2="31783" y2="54916"/>
                              <a14:backgroundMark x1="26098" y1="35492" x2="33075" y2="52518"/>
                              <a14:backgroundMark x1="25840" y1="41247" x2="36434" y2="60671"/>
                              <a14:backgroundMark x1="31008" y1="57794" x2="40310" y2="62830"/>
                              <a14:backgroundMark x1="35917" y1="59233" x2="51421" y2="64269"/>
                              <a14:backgroundMark x1="33592" y1="59233" x2="44444" y2="59952"/>
                              <a14:backgroundMark x1="34625" y1="59952" x2="61240" y2="63549"/>
                              <a14:backgroundMark x1="54264" y1="58993" x2="70801" y2="68345"/>
                              <a14:backgroundMark x1="58140" y1="58993" x2="74677" y2="60911"/>
                              <a14:backgroundMark x1="63307" y1="59952" x2="73902" y2="51559"/>
                              <a14:backgroundMark x1="60724" y1="62590" x2="71059" y2="54436"/>
                              <a14:backgroundMark x1="62791" y1="60911" x2="70026" y2="54436"/>
                              <a14:backgroundMark x1="66925" y1="55875" x2="70026" y2="4316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flipH="1">
                  <a:off x="297325" y="3024775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59258086-A9C8-5E91-D23B-C02FCDCE8F32}"/>
                  </a:ext>
                </a:extLst>
              </p:cNvPr>
              <p:cNvGrpSpPr/>
              <p:nvPr/>
            </p:nvGrpSpPr>
            <p:grpSpPr>
              <a:xfrm>
                <a:off x="1747121" y="2939526"/>
                <a:ext cx="518872" cy="534666"/>
                <a:chOff x="497921" y="2939526"/>
                <a:chExt cx="518872" cy="534666"/>
              </a:xfrm>
            </p:grpSpPr>
            <p:pic>
              <p:nvPicPr>
                <p:cNvPr id="44" name="Picture 16">
                  <a:extLst>
                    <a:ext uri="{FF2B5EF4-FFF2-40B4-BE49-F238E27FC236}">
                      <a16:creationId xmlns:a16="http://schemas.microsoft.com/office/drawing/2014/main" id="{F67E48DD-6B5D-206D-DC11-C10695F55F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5400000" flipH="1">
                  <a:off x="544191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" name="Picture 16">
                  <a:extLst>
                    <a:ext uri="{FF2B5EF4-FFF2-40B4-BE49-F238E27FC236}">
                      <a16:creationId xmlns:a16="http://schemas.microsoft.com/office/drawing/2014/main" id="{B7A81957-8114-A72C-3CD6-EEB2DF1F4C8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16200000">
                  <a:off x="435858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652AEE1-29A5-90B8-BE69-FC4E0164FB7C}"/>
                </a:ext>
              </a:extLst>
            </p:cNvPr>
            <p:cNvGrpSpPr/>
            <p:nvPr/>
          </p:nvGrpSpPr>
          <p:grpSpPr>
            <a:xfrm>
              <a:off x="1521467" y="2904289"/>
              <a:ext cx="970180" cy="605138"/>
              <a:chOff x="1614270" y="2898436"/>
              <a:chExt cx="970180" cy="605138"/>
            </a:xfrm>
          </p:grpSpPr>
          <p:pic>
            <p:nvPicPr>
              <p:cNvPr id="19" name="Picture 16">
                <a:extLst>
                  <a:ext uri="{FF2B5EF4-FFF2-40B4-BE49-F238E27FC236}">
                    <a16:creationId xmlns:a16="http://schemas.microsoft.com/office/drawing/2014/main" id="{B37995DF-DC65-3233-556A-CFF45A83DE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3022" b="64269" l="24548" r="73902">
                            <a14:foregroundMark x1="46512" y1="23501" x2="56589" y2="25659"/>
                            <a14:foregroundMark x1="33850" y1="31894" x2="30491" y2="33094"/>
                            <a14:foregroundMark x1="29199" y1="34053" x2="27541" y2="35229"/>
                            <a14:foregroundMark x1="68217" y1="34293" x2="70543" y2="34293"/>
                            <a14:foregroundMark x1="48837" y1="26619" x2="61240" y2="30935"/>
                            <a14:foregroundMark x1="61240" y1="29736" x2="71576" y2="31894"/>
                            <a14:foregroundMark x1="67959" y1="31894" x2="73902" y2="34053"/>
                            <a14:backgroundMark x1="37468" y1="63070" x2="58915" y2="71223"/>
                            <a14:backgroundMark x1="43152" y1="62110" x2="63566" y2="62110"/>
                            <a14:backgroundMark x1="30491" y1="59952" x2="39535" y2="61871"/>
                            <a14:backgroundMark x1="29199" y1="49161" x2="28165" y2="43885"/>
                            <a14:backgroundMark x1="27132" y1="38609" x2="27132" y2="39568"/>
                            <a14:backgroundMark x1="27132" y1="37650" x2="27132" y2="37650"/>
                            <a14:backgroundMark x1="27132" y1="35012" x2="24806" y2="38369"/>
                            <a14:backgroundMark x1="66408" y1="50120" x2="65375" y2="52758"/>
                            <a14:backgroundMark x1="66925" y1="49880" x2="66667" y2="50839"/>
                            <a14:backgroundMark x1="44703" y1="51319" x2="39276" y2="50839"/>
                            <a14:backgroundMark x1="40052" y1="52038" x2="36434" y2="49161"/>
                            <a14:backgroundMark x1="36176" y1="53237" x2="32558" y2="54197"/>
                            <a14:backgroundMark x1="35917" y1="53717" x2="34367" y2="50360"/>
                            <a14:backgroundMark x1="35659" y1="52278" x2="31266" y2="49400"/>
                            <a14:backgroundMark x1="35659" y1="50120" x2="31783" y2="5012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70" t="21870" r="25676" b="49619"/>
              <a:stretch/>
            </p:blipFill>
            <p:spPr bwMode="auto">
              <a:xfrm rot="5400000" flipH="1">
                <a:off x="1451704" y="3061002"/>
                <a:ext cx="605138" cy="2800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16">
                <a:extLst>
                  <a:ext uri="{FF2B5EF4-FFF2-40B4-BE49-F238E27FC236}">
                    <a16:creationId xmlns:a16="http://schemas.microsoft.com/office/drawing/2014/main" id="{A3BB8D9E-9C59-BCA0-C40F-F55FC7E89C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3022" b="64269" l="24548" r="73902">
                            <a14:foregroundMark x1="46512" y1="23501" x2="56589" y2="25659"/>
                            <a14:foregroundMark x1="33850" y1="31894" x2="30491" y2="33094"/>
                            <a14:foregroundMark x1="29199" y1="34053" x2="27541" y2="35229"/>
                            <a14:foregroundMark x1="68217" y1="34293" x2="70543" y2="34293"/>
                            <a14:foregroundMark x1="48837" y1="26619" x2="61240" y2="30935"/>
                            <a14:foregroundMark x1="61240" y1="29736" x2="71576" y2="31894"/>
                            <a14:foregroundMark x1="67959" y1="31894" x2="73902" y2="34053"/>
                            <a14:backgroundMark x1="37468" y1="63070" x2="58915" y2="71223"/>
                            <a14:backgroundMark x1="43152" y1="62110" x2="63566" y2="62110"/>
                            <a14:backgroundMark x1="30491" y1="59952" x2="39535" y2="61871"/>
                            <a14:backgroundMark x1="29199" y1="49161" x2="28165" y2="43885"/>
                            <a14:backgroundMark x1="27132" y1="38609" x2="27132" y2="39568"/>
                            <a14:backgroundMark x1="27132" y1="37650" x2="27132" y2="37650"/>
                            <a14:backgroundMark x1="27132" y1="35012" x2="24806" y2="38369"/>
                            <a14:backgroundMark x1="66408" y1="50120" x2="65375" y2="52758"/>
                            <a14:backgroundMark x1="66925" y1="49880" x2="66667" y2="50839"/>
                            <a14:backgroundMark x1="44703" y1="51319" x2="39276" y2="50839"/>
                            <a14:backgroundMark x1="40052" y1="52038" x2="36434" y2="49161"/>
                            <a14:backgroundMark x1="36176" y1="53237" x2="32558" y2="54197"/>
                            <a14:backgroundMark x1="35917" y1="53717" x2="34367" y2="50360"/>
                            <a14:backgroundMark x1="35659" y1="52278" x2="31266" y2="49400"/>
                            <a14:backgroundMark x1="35659" y1="50120" x2="31783" y2="5012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70" t="21870" r="25676" b="49619"/>
              <a:stretch/>
            </p:blipFill>
            <p:spPr bwMode="auto">
              <a:xfrm rot="16200000">
                <a:off x="2141879" y="3061002"/>
                <a:ext cx="605138" cy="2800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BC37D82-625D-C8A1-7DB1-766FA152ECF1}"/>
              </a:ext>
            </a:extLst>
          </p:cNvPr>
          <p:cNvGrpSpPr/>
          <p:nvPr/>
        </p:nvGrpSpPr>
        <p:grpSpPr>
          <a:xfrm>
            <a:off x="7496779" y="2997682"/>
            <a:ext cx="371949" cy="508476"/>
            <a:chOff x="452475" y="2783773"/>
            <a:chExt cx="618971" cy="846171"/>
          </a:xfrm>
          <a:effectLst>
            <a:glow rad="38100">
              <a:schemeClr val="accent1">
                <a:lumMod val="75000"/>
              </a:schemeClr>
            </a:glow>
          </a:effectLst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AB2B7AF3-D5F5-6888-C7AE-BA32DFA31175}"/>
                </a:ext>
              </a:extLst>
            </p:cNvPr>
            <p:cNvGrpSpPr/>
            <p:nvPr/>
          </p:nvGrpSpPr>
          <p:grpSpPr>
            <a:xfrm>
              <a:off x="452475" y="2783773"/>
              <a:ext cx="618971" cy="846171"/>
              <a:chOff x="297325" y="3024775"/>
              <a:chExt cx="618971" cy="846171"/>
            </a:xfrm>
          </p:grpSpPr>
          <p:pic>
            <p:nvPicPr>
              <p:cNvPr id="67" name="Picture 16">
                <a:extLst>
                  <a:ext uri="{FF2B5EF4-FFF2-40B4-BE49-F238E27FC236}">
                    <a16:creationId xmlns:a16="http://schemas.microsoft.com/office/drawing/2014/main" id="{FB4FE124-D52B-E623-E7E4-BCFC33F82A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3022" b="64269" l="24548" r="73902">
                            <a14:foregroundMark x1="46512" y1="23501" x2="56589" y2="25659"/>
                            <a14:foregroundMark x1="33850" y1="31894" x2="30491" y2="33094"/>
                            <a14:foregroundMark x1="29199" y1="34053" x2="27541" y2="35229"/>
                            <a14:foregroundMark x1="68217" y1="34293" x2="70543" y2="34293"/>
                            <a14:foregroundMark x1="48837" y1="26619" x2="61240" y2="30935"/>
                            <a14:foregroundMark x1="61240" y1="29736" x2="71576" y2="31894"/>
                            <a14:foregroundMark x1="67959" y1="31894" x2="73902" y2="34053"/>
                            <a14:backgroundMark x1="37468" y1="63070" x2="58915" y2="71223"/>
                            <a14:backgroundMark x1="43152" y1="62110" x2="63566" y2="62110"/>
                            <a14:backgroundMark x1="30491" y1="59952" x2="39535" y2="61871"/>
                            <a14:backgroundMark x1="29199" y1="49161" x2="28165" y2="43885"/>
                            <a14:backgroundMark x1="27132" y1="38609" x2="27132" y2="39568"/>
                            <a14:backgroundMark x1="27132" y1="37650" x2="27132" y2="37650"/>
                            <a14:backgroundMark x1="27132" y1="35012" x2="24806" y2="3836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70" t="21870" r="25676" b="30106"/>
              <a:stretch/>
            </p:blipFill>
            <p:spPr bwMode="auto">
              <a:xfrm rot="10800000">
                <a:off x="297325" y="3399300"/>
                <a:ext cx="618971" cy="4716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8" name="Picture 16">
                <a:extLst>
                  <a:ext uri="{FF2B5EF4-FFF2-40B4-BE49-F238E27FC236}">
                    <a16:creationId xmlns:a16="http://schemas.microsoft.com/office/drawing/2014/main" id="{54509624-9221-00CB-C02E-7582BD6BB7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3022" b="64269" l="27649" r="71835">
                            <a14:foregroundMark x1="43669" y1="28058" x2="72093" y2="29017"/>
                            <a14:foregroundMark x1="47287" y1="24700" x2="53488" y2="23501"/>
                            <a14:foregroundMark x1="53230" y1="25420" x2="63307" y2="28058"/>
                            <a14:foregroundMark x1="31266" y1="32134" x2="30715" y2="35286"/>
                            <a14:foregroundMark x1="29199" y1="32134" x2="30048" y2="34160"/>
                            <a14:foregroundMark x1="27649" y1="33813" x2="27649" y2="34969"/>
                            <a14:foregroundMark x1="63566" y1="55875" x2="63566" y2="55875"/>
                            <a14:foregroundMark x1="64341" y1="55396" x2="64109" y2="56041"/>
                            <a14:backgroundMark x1="34367" y1="59712" x2="29716" y2="56115"/>
                            <a14:backgroundMark x1="32041" y1="52998" x2="30233" y2="53237"/>
                            <a14:backgroundMark x1="30491" y1="47482" x2="31783" y2="54916"/>
                            <a14:backgroundMark x1="26098" y1="35492" x2="33075" y2="52518"/>
                            <a14:backgroundMark x1="25840" y1="41247" x2="36434" y2="60671"/>
                            <a14:backgroundMark x1="31008" y1="57794" x2="40310" y2="62830"/>
                            <a14:backgroundMark x1="35917" y1="59233" x2="51421" y2="64269"/>
                            <a14:backgroundMark x1="33592" y1="59233" x2="44444" y2="59952"/>
                            <a14:backgroundMark x1="34625" y1="59952" x2="61240" y2="63549"/>
                            <a14:backgroundMark x1="54264" y1="58993" x2="70801" y2="68345"/>
                            <a14:backgroundMark x1="58140" y1="58993" x2="74677" y2="60911"/>
                            <a14:backgroundMark x1="63307" y1="59952" x2="73902" y2="51559"/>
                            <a14:backgroundMark x1="60724" y1="62590" x2="71059" y2="54436"/>
                            <a14:backgroundMark x1="62791" y1="60911" x2="70026" y2="54436"/>
                            <a14:backgroundMark x1="66925" y1="55875" x2="70026" y2="431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70" t="21870" r="25676" b="30106"/>
              <a:stretch/>
            </p:blipFill>
            <p:spPr bwMode="auto">
              <a:xfrm flipH="1">
                <a:off x="297325" y="3024775"/>
                <a:ext cx="618971" cy="4716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A50BAF02-351E-5825-D0FE-F591A967BE18}"/>
                </a:ext>
              </a:extLst>
            </p:cNvPr>
            <p:cNvGrpSpPr/>
            <p:nvPr/>
          </p:nvGrpSpPr>
          <p:grpSpPr>
            <a:xfrm>
              <a:off x="502524" y="2939526"/>
              <a:ext cx="518872" cy="534666"/>
              <a:chOff x="497921" y="2939526"/>
              <a:chExt cx="518872" cy="534666"/>
            </a:xfrm>
          </p:grpSpPr>
          <p:pic>
            <p:nvPicPr>
              <p:cNvPr id="65" name="Picture 16">
                <a:extLst>
                  <a:ext uri="{FF2B5EF4-FFF2-40B4-BE49-F238E27FC236}">
                    <a16:creationId xmlns:a16="http://schemas.microsoft.com/office/drawing/2014/main" id="{30C5758E-2FF6-8390-AAC4-7233188D75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3022" b="68345" l="22481" r="73902">
                            <a14:foregroundMark x1="39276" y1="68106" x2="55556" y2="64029"/>
                            <a14:foregroundMark x1="32817" y1="60192" x2="48837" y2="64988"/>
                            <a14:foregroundMark x1="35659" y1="63789" x2="56848" y2="68585"/>
                            <a14:foregroundMark x1="49612" y1="62590" x2="67183" y2="63309"/>
                            <a14:foregroundMark x1="30749" y1="48441" x2="28005" y2="43165"/>
                            <a14:foregroundMark x1="27709" y1="43165" x2="28165" y2="46763"/>
                            <a14:foregroundMark x1="22481" y1="32374" x2="24481" y2="34821"/>
                            <a14:foregroundMark x1="28188" y1="43165" x2="29974" y2="55875"/>
                            <a14:backgroundMark x1="55702" y1="70001" x2="58915" y2="71223"/>
                            <a14:backgroundMark x1="30491" y1="59952" x2="32633" y2="60406"/>
                            <a14:backgroundMark x1="29974" y1="30456" x2="29974" y2="43165"/>
                            <a14:backgroundMark x1="29457" y1="32134" x2="45478" y2="31415"/>
                            <a14:backgroundMark x1="35659" y1="27818" x2="65375" y2="26619"/>
                            <a14:backgroundMark x1="54005" y1="28297" x2="71835" y2="29736"/>
                            <a14:backgroundMark x1="61499" y1="31415" x2="72351" y2="32374"/>
                            <a14:backgroundMark x1="71318" y1="34532" x2="71835" y2="34053"/>
                            <a14:backgroundMark x1="71318" y1="36211" x2="72868" y2="33094"/>
                            <a14:backgroundMark x1="70801" y1="34053" x2="75194" y2="32134"/>
                            <a14:backgroundMark x1="56589" y1="8153" x2="56589" y2="8153"/>
                            <a14:backgroundMark x1="98966" y1="33573" x2="98966" y2="3357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70" t="35650" r="25676" b="30106"/>
              <a:stretch/>
            </p:blipFill>
            <p:spPr bwMode="auto">
              <a:xfrm rot="5400000" flipH="1">
                <a:off x="544191" y="3001589"/>
                <a:ext cx="534666" cy="4105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6" name="Picture 16">
                <a:extLst>
                  <a:ext uri="{FF2B5EF4-FFF2-40B4-BE49-F238E27FC236}">
                    <a16:creationId xmlns:a16="http://schemas.microsoft.com/office/drawing/2014/main" id="{2626116B-B4E7-B5D8-3354-ACEA759E51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3022" b="68345" l="22481" r="73902">
                            <a14:foregroundMark x1="39276" y1="68106" x2="55556" y2="64029"/>
                            <a14:foregroundMark x1="32817" y1="60192" x2="48837" y2="64988"/>
                            <a14:foregroundMark x1="35659" y1="63789" x2="56848" y2="68585"/>
                            <a14:foregroundMark x1="49612" y1="62590" x2="67183" y2="63309"/>
                            <a14:foregroundMark x1="30749" y1="48441" x2="28005" y2="43165"/>
                            <a14:foregroundMark x1="27709" y1="43165" x2="28165" y2="46763"/>
                            <a14:foregroundMark x1="22481" y1="32374" x2="24481" y2="34821"/>
                            <a14:foregroundMark x1="28188" y1="43165" x2="29974" y2="55875"/>
                            <a14:backgroundMark x1="55702" y1="70001" x2="58915" y2="71223"/>
                            <a14:backgroundMark x1="30491" y1="59952" x2="32633" y2="60406"/>
                            <a14:backgroundMark x1="29974" y1="30456" x2="29974" y2="43165"/>
                            <a14:backgroundMark x1="29457" y1="32134" x2="45478" y2="31415"/>
                            <a14:backgroundMark x1="35659" y1="27818" x2="65375" y2="26619"/>
                            <a14:backgroundMark x1="54005" y1="28297" x2="71835" y2="29736"/>
                            <a14:backgroundMark x1="61499" y1="31415" x2="72351" y2="32374"/>
                            <a14:backgroundMark x1="71318" y1="34532" x2="71835" y2="34053"/>
                            <a14:backgroundMark x1="71318" y1="36211" x2="72868" y2="33094"/>
                            <a14:backgroundMark x1="70801" y1="34053" x2="75194" y2="32134"/>
                            <a14:backgroundMark x1="56589" y1="8153" x2="56589" y2="8153"/>
                            <a14:backgroundMark x1="98966" y1="33573" x2="98966" y2="3357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70" t="35650" r="25676" b="30106"/>
              <a:stretch/>
            </p:blipFill>
            <p:spPr bwMode="auto">
              <a:xfrm rot="16200000">
                <a:off x="435858" y="3001589"/>
                <a:ext cx="534666" cy="4105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60" name="그림 59" descr="상징, 그래픽, 폰트, 클립아트이(가) 표시된 사진&#10;&#10;자동 생성된 설명">
            <a:extLst>
              <a:ext uri="{FF2B5EF4-FFF2-40B4-BE49-F238E27FC236}">
                <a16:creationId xmlns:a16="http://schemas.microsoft.com/office/drawing/2014/main" id="{3B36E215-00D1-D433-2DC5-2F5DC605D90A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212227"/>
              </a:clrFrom>
              <a:clrTo>
                <a:srgbClr val="21222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204" y="3714864"/>
            <a:ext cx="575099" cy="415632"/>
          </a:xfrm>
          <a:prstGeom prst="rect">
            <a:avLst/>
          </a:prstGeom>
          <a:effectLst>
            <a:glow rad="38100">
              <a:schemeClr val="accent3"/>
            </a:glow>
          </a:effectLst>
        </p:spPr>
      </p:pic>
      <p:pic>
        <p:nvPicPr>
          <p:cNvPr id="59" name="Picture 6">
            <a:extLst>
              <a:ext uri="{FF2B5EF4-FFF2-40B4-BE49-F238E27FC236}">
                <a16:creationId xmlns:a16="http://schemas.microsoft.com/office/drawing/2014/main" id="{2D991CA1-BC76-5D1C-AAB5-269E638C5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8" t="7528" r="6504" b="6504"/>
          <a:stretch/>
        </p:blipFill>
        <p:spPr bwMode="auto">
          <a:xfrm>
            <a:off x="8601732" y="3630800"/>
            <a:ext cx="583763" cy="583763"/>
          </a:xfrm>
          <a:prstGeom prst="rect">
            <a:avLst/>
          </a:prstGeom>
          <a:noFill/>
          <a:effectLst>
            <a:glow rad="38100">
              <a:schemeClr val="accent3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그림 1044" descr="그림, 상징, 원, 스케치이(가) 표시된 사진&#10;&#10;자동 생성된 설명">
            <a:extLst>
              <a:ext uri="{FF2B5EF4-FFF2-40B4-BE49-F238E27FC236}">
                <a16:creationId xmlns:a16="http://schemas.microsoft.com/office/drawing/2014/main" id="{F77BBD9B-DED7-C57F-C7BA-B52474D7741A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121" y="4266884"/>
            <a:ext cx="636986" cy="636986"/>
          </a:xfrm>
          <a:prstGeom prst="rect">
            <a:avLst/>
          </a:prstGeom>
          <a:effectLst>
            <a:glow rad="38100">
              <a:schemeClr val="tx1"/>
            </a:glow>
          </a:effectLst>
        </p:spPr>
      </p:pic>
      <p:pic>
        <p:nvPicPr>
          <p:cNvPr id="1043" name="그림 1042" descr="클립아트, 그림, 상징, 디자인이(가) 표시된 사진&#10;&#10;자동 생성된 설명">
            <a:extLst>
              <a:ext uri="{FF2B5EF4-FFF2-40B4-BE49-F238E27FC236}">
                <a16:creationId xmlns:a16="http://schemas.microsoft.com/office/drawing/2014/main" id="{AF74A762-0E50-1ADB-145A-2F9C9319174B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968" y="4319717"/>
            <a:ext cx="529571" cy="529571"/>
          </a:xfrm>
          <a:prstGeom prst="rect">
            <a:avLst/>
          </a:prstGeom>
          <a:effectLst>
            <a:glow rad="38100">
              <a:schemeClr val="tx1"/>
            </a:glow>
          </a:effectLst>
        </p:spPr>
      </p:pic>
      <p:grpSp>
        <p:nvGrpSpPr>
          <p:cNvPr id="1151" name="그룹 1150">
            <a:extLst>
              <a:ext uri="{FF2B5EF4-FFF2-40B4-BE49-F238E27FC236}">
                <a16:creationId xmlns:a16="http://schemas.microsoft.com/office/drawing/2014/main" id="{CBC7BE7E-C7E3-66DF-0CDC-310AE9E28A23}"/>
              </a:ext>
            </a:extLst>
          </p:cNvPr>
          <p:cNvGrpSpPr/>
          <p:nvPr/>
        </p:nvGrpSpPr>
        <p:grpSpPr>
          <a:xfrm>
            <a:off x="7999606" y="700629"/>
            <a:ext cx="4130573" cy="954620"/>
            <a:chOff x="7698370" y="630722"/>
            <a:chExt cx="4130573" cy="95462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08B4922-6C88-9D76-14F6-A6F202DD8961}"/>
                </a:ext>
              </a:extLst>
            </p:cNvPr>
            <p:cNvSpPr txBox="1"/>
            <p:nvPr/>
          </p:nvSpPr>
          <p:spPr>
            <a:xfrm>
              <a:off x="7698370" y="630722"/>
              <a:ext cx="246283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양상은 기호와 색깔로 구분합니다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기호는 단일 기호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완성 기호로 분류합니다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endParaRPr lang="en-US" altLang="ko-KR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CDA6036-B8B4-020A-CB88-849DA956B764}"/>
                </a:ext>
              </a:extLst>
            </p:cNvPr>
            <p:cNvSpPr txBox="1"/>
            <p:nvPr/>
          </p:nvSpPr>
          <p:spPr>
            <a:xfrm>
              <a:off x="7698370" y="1121112"/>
              <a:ext cx="4130573" cy="464230"/>
            </a:xfrm>
            <a:prstGeom prst="rect">
              <a:avLst/>
            </a:prstGeom>
            <a:noFill/>
          </p:spPr>
          <p:txBody>
            <a:bodyPr wrap="none" lIns="378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14"/>
                </a:buBlip>
              </a:pP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단일 기호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는 해당 양상을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첫 </a:t>
              </a:r>
              <a:r>
                <a:rPr lang="ko-KR" altLang="en-US" sz="1000" dirty="0" err="1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번째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기록할 시 적용 되는 기호입니다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14"/>
                </a:buBlip>
              </a:pP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완성 기호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는 해당 양상을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연속으로 두 번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기록할 시 적용 되는 기호입니다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1150" name="그룹 1149">
            <a:extLst>
              <a:ext uri="{FF2B5EF4-FFF2-40B4-BE49-F238E27FC236}">
                <a16:creationId xmlns:a16="http://schemas.microsoft.com/office/drawing/2014/main" id="{4DCBF01D-B49A-B6BA-0049-5F8E0769669B}"/>
              </a:ext>
            </a:extLst>
          </p:cNvPr>
          <p:cNvGrpSpPr/>
          <p:nvPr/>
        </p:nvGrpSpPr>
        <p:grpSpPr>
          <a:xfrm>
            <a:off x="1450975" y="5292538"/>
            <a:ext cx="4947811" cy="1402388"/>
            <a:chOff x="2020826" y="5231578"/>
            <a:chExt cx="4947811" cy="1402388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F5D611A8-DE72-E743-1FEA-99F00402ADBF}"/>
                </a:ext>
              </a:extLst>
            </p:cNvPr>
            <p:cNvGrpSpPr/>
            <p:nvPr/>
          </p:nvGrpSpPr>
          <p:grpSpPr>
            <a:xfrm>
              <a:off x="2020826" y="5231578"/>
              <a:ext cx="2012704" cy="1402388"/>
              <a:chOff x="1804609" y="5253999"/>
              <a:chExt cx="2012704" cy="1402388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60F7DF0-7955-B78A-504E-7BBC0647A9A9}"/>
                  </a:ext>
                </a:extLst>
              </p:cNvPr>
              <p:cNvSpPr txBox="1"/>
              <p:nvPr/>
            </p:nvSpPr>
            <p:spPr>
              <a:xfrm>
                <a:off x="2384562" y="6487110"/>
                <a:ext cx="852798" cy="169277"/>
              </a:xfrm>
              <a:prstGeom prst="rect">
                <a:avLst/>
              </a:prstGeom>
              <a:noFill/>
            </p:spPr>
            <p:txBody>
              <a:bodyPr wrap="none" l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다른 양상 기록 예시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07C19012-17C9-A4C0-F4F0-93530307253B}"/>
                  </a:ext>
                </a:extLst>
              </p:cNvPr>
              <p:cNvGrpSpPr/>
              <p:nvPr/>
            </p:nvGrpSpPr>
            <p:grpSpPr>
              <a:xfrm>
                <a:off x="1804609" y="5253999"/>
                <a:ext cx="2012704" cy="1247618"/>
                <a:chOff x="1804609" y="5253999"/>
                <a:chExt cx="2012704" cy="1247618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2FD90D47-B36E-667A-9EFE-96F02E4DFBF5}"/>
                    </a:ext>
                  </a:extLst>
                </p:cNvPr>
                <p:cNvGrpSpPr/>
                <p:nvPr/>
              </p:nvGrpSpPr>
              <p:grpSpPr>
                <a:xfrm>
                  <a:off x="1804609" y="5253999"/>
                  <a:ext cx="850676" cy="1247618"/>
                  <a:chOff x="1804609" y="5253999"/>
                  <a:chExt cx="850676" cy="1247618"/>
                </a:xfrm>
              </p:grpSpPr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C43FB4A1-BD83-3122-E4BC-79CA0922BC43}"/>
                      </a:ext>
                    </a:extLst>
                  </p:cNvPr>
                  <p:cNvSpPr txBox="1"/>
                  <p:nvPr/>
                </p:nvSpPr>
                <p:spPr>
                  <a:xfrm>
                    <a:off x="1983887" y="5253999"/>
                    <a:ext cx="49212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n w="25400">
                          <a:noFill/>
                        </a:ln>
                        <a:solidFill>
                          <a:srgbClr val="D4CFC5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첫 번째 기록</a:t>
                    </a:r>
                    <a:endParaRPr lang="en-US" altLang="ko-KR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  <a:p>
                    <a:pPr algn="ctr"/>
                    <a:r>
                      <a:rPr lang="en-US" altLang="ko-KR" sz="1000" dirty="0">
                        <a:solidFill>
                          <a:srgbClr val="D4CFC5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1000" dirty="0">
                        <a:solidFill>
                          <a:schemeClr val="bg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불굴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endPara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61" name="그룹 60">
                    <a:extLst>
                      <a:ext uri="{FF2B5EF4-FFF2-40B4-BE49-F238E27FC236}">
                        <a16:creationId xmlns:a16="http://schemas.microsoft.com/office/drawing/2014/main" id="{9E05D89B-24EE-F651-B788-702CE45C5BB6}"/>
                      </a:ext>
                    </a:extLst>
                  </p:cNvPr>
                  <p:cNvGrpSpPr/>
                  <p:nvPr/>
                </p:nvGrpSpPr>
                <p:grpSpPr>
                  <a:xfrm>
                    <a:off x="1804609" y="5626498"/>
                    <a:ext cx="850676" cy="875119"/>
                    <a:chOff x="1590310" y="5619064"/>
                    <a:chExt cx="850676" cy="875119"/>
                  </a:xfrm>
                </p:grpSpPr>
                <p:grpSp>
                  <p:nvGrpSpPr>
                    <p:cNvPr id="9" name="그룹 8">
                      <a:extLst>
                        <a:ext uri="{FF2B5EF4-FFF2-40B4-BE49-F238E27FC236}">
                          <a16:creationId xmlns:a16="http://schemas.microsoft.com/office/drawing/2014/main" id="{BE61A15F-A853-A643-8D36-F97FBB3DC5D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90310" y="5619064"/>
                      <a:ext cx="850676" cy="875119"/>
                      <a:chOff x="2682294" y="5566998"/>
                      <a:chExt cx="850676" cy="875119"/>
                    </a:xfrm>
                  </p:grpSpPr>
                  <p:grpSp>
                    <p:nvGrpSpPr>
                      <p:cNvPr id="43" name="그룹 42">
                        <a:extLst>
                          <a:ext uri="{FF2B5EF4-FFF2-40B4-BE49-F238E27FC236}">
                            <a16:creationId xmlns:a16="http://schemas.microsoft.com/office/drawing/2014/main" id="{F0D3EAC1-5BC6-0D80-EBB7-7C8D4C9D6DD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682294" y="5566998"/>
                        <a:ext cx="850676" cy="835826"/>
                        <a:chOff x="9981903" y="5055558"/>
                        <a:chExt cx="818278" cy="803993"/>
                      </a:xfrm>
                    </p:grpSpPr>
                    <p:pic>
                      <p:nvPicPr>
                        <p:cNvPr id="45" name="Picture 2">
                          <a:extLst>
                            <a:ext uri="{FF2B5EF4-FFF2-40B4-BE49-F238E27FC236}">
                              <a16:creationId xmlns:a16="http://schemas.microsoft.com/office/drawing/2014/main" id="{8C77D1BE-A8F8-F49B-8140-76952814424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5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6">
                                  <a14:imgEffect>
                                    <a14:backgroundRemoval t="3298" b="93286" l="9783" r="91033">
                                      <a14:foregroundMark x1="17002" y1="66866" x2="16033" y2="69258"/>
                                      <a14:foregroundMark x1="19158" y1="44287" x2="19079" y2="48282"/>
                                      <a14:foregroundMark x1="15082" y1="45230" x2="9783" y2="60188"/>
                                      <a14:foregroundMark x1="30336" y1="84473" x2="32337" y2="90577"/>
                                      <a14:foregroundMark x1="18207" y1="47468" x2="18633" y2="48768"/>
                                      <a14:foregroundMark x1="85352" y1="64167" x2="86141" y2="66549"/>
                                      <a14:foregroundMark x1="77717" y1="41107" x2="78543" y2="43602"/>
                                      <a14:foregroundMark x1="84511" y1="50177" x2="87995" y2="63721"/>
                                      <a14:foregroundMark x1="89266" y1="56066" x2="88881" y2="63499"/>
                                      <a14:foregroundMark x1="85259" y1="73278" x2="75679" y2="84688"/>
                                      <a14:foregroundMark x1="88043" y1="66313" x2="87228" y2="69022"/>
                                      <a14:foregroundMark x1="88043" y1="69729" x2="87636" y2="71614"/>
                                      <a14:foregroundMark x1="87772" y1="69611" x2="86413" y2="71849"/>
                                      <a14:foregroundMark x1="46875" y1="93286" x2="46875" y2="93286"/>
                                      <a14:foregroundMark x1="51223" y1="29682" x2="53804" y2="30389"/>
                                      <a14:foregroundMark x1="60326" y1="31213" x2="58696" y2="31567"/>
                                      <a14:backgroundMark x1="46603" y1="8245" x2="47283" y2="7303"/>
                                      <a14:backgroundMark x1="47690" y1="7303" x2="45788" y2="12485"/>
                                      <a14:backgroundMark x1="43750" y1="8363" x2="43614" y2="10836"/>
                                      <a14:backgroundMark x1="44565" y1="8598" x2="50679" y2="9776"/>
                                      <a14:backgroundMark x1="52582" y1="8716" x2="57065" y2="11190"/>
                                      <a14:backgroundMark x1="52038" y1="8834" x2="52174" y2="12956"/>
                                      <a14:backgroundMark x1="52989" y1="7420" x2="56250" y2="7656"/>
                                      <a14:backgroundMark x1="53940" y1="5771" x2="56250" y2="9305"/>
                                      <a14:backgroundMark x1="45109" y1="2709" x2="38315" y2="6007"/>
                                      <a14:backgroundMark x1="87658" y1="72372" x2="87228" y2="73734"/>
                                      <a14:backgroundMark x1="88619" y1="69330" x2="88471" y2="69798"/>
                                      <a14:backgroundMark x1="90353" y1="63840" x2="89472" y2="66630"/>
                                      <a14:backgroundMark x1="86957" y1="76443" x2="89266" y2="73734"/>
                                      <a14:backgroundMark x1="91848" y1="60777" x2="90489" y2="68080"/>
                                      <a14:backgroundMark x1="65897" y1="353" x2="41168" y2="11425"/>
                                      <a14:backgroundMark x1="38723" y1="2827" x2="40217" y2="13310"/>
                                      <a14:backgroundMark x1="48098" y1="2002" x2="38043" y2="11661"/>
                                      <a14:backgroundMark x1="39402" y1="7892" x2="68207" y2="5300"/>
                                      <a14:backgroundMark x1="45924" y1="2591" x2="64130" y2="7067"/>
                                      <a14:backgroundMark x1="46603" y1="2827" x2="64130" y2="10954"/>
                                      <a14:backgroundMark x1="37772" y1="9069" x2="63995" y2="16372"/>
                                      <a14:backgroundMark x1="35326" y1="15783" x2="63043" y2="14959"/>
                                      <a14:backgroundMark x1="39946" y1="18021" x2="67120" y2="19081"/>
                                      <a14:backgroundMark x1="49728" y1="20141" x2="59647" y2="19670"/>
                                      <a14:backgroundMark x1="46196" y1="22615" x2="60054" y2="19906"/>
                                      <a14:backgroundMark x1="44293" y1="21437" x2="63723" y2="19552"/>
                                      <a14:backgroundMark x1="43478" y1="21555" x2="56929" y2="21790"/>
                                      <a14:backgroundMark x1="56929" y1="13310" x2="50543" y2="23675"/>
                                      <a14:backgroundMark x1="49592" y1="47585" x2="38179" y2="71614"/>
                                      <a14:backgroundMark x1="52446" y1="39929" x2="49321" y2="68669"/>
                                      <a14:backgroundMark x1="25000" y1="52650" x2="65082" y2="54064"/>
                                      <a14:backgroundMark x1="26223" y1="54299" x2="55707" y2="51826"/>
                                      <a14:backgroundMark x1="26902" y1="56655" x2="64946" y2="57479"/>
                                      <a14:backgroundMark x1="30978" y1="61013" x2="68750" y2="58422"/>
                                      <a14:backgroundMark x1="28397" y1="63015" x2="69022" y2="60542"/>
                                      <a14:backgroundMark x1="24321" y1="59953" x2="70380" y2="62898"/>
                                      <a14:backgroundMark x1="43478" y1="50177" x2="45380" y2="73498"/>
                                      <a14:backgroundMark x1="26223" y1="53475" x2="32745" y2="76443"/>
                                      <a14:backgroundMark x1="30027" y1="57479" x2="45380" y2="80801"/>
                                      <a14:backgroundMark x1="17799" y1="57244" x2="26902" y2="76561"/>
                                      <a14:backgroundMark x1="20245" y1="58893" x2="36277" y2="74676"/>
                                      <a14:backgroundMark x1="20652" y1="57479" x2="28804" y2="74558"/>
                                      <a14:backgroundMark x1="18478" y1="58657" x2="25543" y2="73027"/>
                                      <a14:backgroundMark x1="25951" y1="52886" x2="37092" y2="73852"/>
                                      <a14:backgroundMark x1="34375" y1="47468" x2="40353" y2="62898"/>
                                      <a14:backgroundMark x1="36277" y1="42403" x2="41576" y2="61366"/>
                                      <a14:backgroundMark x1="44973" y1="41578" x2="34647" y2="54770"/>
                                      <a14:backgroundMark x1="34375" y1="43934" x2="56250" y2="38869"/>
                                      <a14:backgroundMark x1="43071" y1="39458" x2="54348" y2="41225"/>
                                      <a14:backgroundMark x1="44022" y1="37809" x2="59375" y2="38869"/>
                                      <a14:backgroundMark x1="48098" y1="37809" x2="64130" y2="42049"/>
                                      <a14:backgroundMark x1="64130" y1="42049" x2="73098" y2="49941"/>
                                      <a14:backgroundMark x1="67527" y1="45347" x2="73777" y2="57008"/>
                                      <a14:backgroundMark x1="73505" y1="51237" x2="73370" y2="64547"/>
                                      <a14:backgroundMark x1="63723" y1="46172" x2="61957" y2="62662"/>
                                      <a14:backgroundMark x1="68478" y1="51826" x2="68207" y2="66549"/>
                                      <a14:backgroundMark x1="66848" y1="49706" x2="71196" y2="64900"/>
                                      <a14:backgroundMark x1="73777" y1="56419" x2="74457" y2="71143"/>
                                      <a14:backgroundMark x1="74049" y1="61955" x2="66168" y2="72203"/>
                                      <a14:backgroundMark x1="69293" y1="68080" x2="55707" y2="79505"/>
                                      <a14:backgroundMark x1="69429" y1="71849" x2="57473" y2="81154"/>
                                      <a14:backgroundMark x1="67120" y1="75147" x2="47418" y2="83628"/>
                                      <a14:backgroundMark x1="68071" y1="66784" x2="50543" y2="75383"/>
                                      <a14:backgroundMark x1="44293" y1="36985" x2="42120" y2="36985"/>
                                      <a14:backgroundMark x1="30299" y1="44523" x2="20652" y2="59953"/>
                                      <a14:backgroundMark x1="25000" y1="45819" x2="20924" y2="55948"/>
                                      <a14:backgroundMark x1="20245" y1="49706" x2="17799" y2="60306"/>
                                      <a14:backgroundMark x1="19429" y1="56419" x2="19429" y2="67845"/>
                                      <a14:backgroundMark x1="18071" y1="63722" x2="20924" y2="70082"/>
                                      <a14:backgroundMark x1="24592" y1="71967" x2="35326" y2="83628"/>
                                      <a14:backgroundMark x1="27174" y1="79034" x2="44429" y2="84923"/>
                                      <a14:backgroundMark x1="26495" y1="77856" x2="33424" y2="84452"/>
                                      <a14:backgroundMark x1="21875" y1="61955" x2="23777" y2="71849"/>
                                      <a14:backgroundMark x1="19973" y1="63486" x2="20652" y2="72438"/>
                                      <a14:backgroundMark x1="18750" y1="65135" x2="19701" y2="68316"/>
                                      <a14:backgroundMark x1="21467" y1="57244" x2="30027" y2="42874"/>
                                      <a14:backgroundMark x1="19701" y1="51237" x2="33424" y2="41814"/>
                                      <a14:backgroundMark x1="29755" y1="44287" x2="23098" y2="51001"/>
                                      <a14:backgroundMark x1="26902" y1="45583" x2="23098" y2="49941"/>
                                      <a14:backgroundMark x1="28668" y1="44759" x2="18342" y2="51826"/>
                                      <a14:backgroundMark x1="26766" y1="43110" x2="17799" y2="52886"/>
                                      <a14:backgroundMark x1="35054" y1="36985" x2="54076" y2="31567"/>
                                      <a14:backgroundMark x1="45652" y1="34158" x2="65082" y2="34982"/>
                                      <a14:backgroundMark x1="50000" y1="33451" x2="59375" y2="38869"/>
                                      <a14:backgroundMark x1="63043" y1="37220" x2="75000" y2="47468"/>
                                      <a14:backgroundMark x1="66848" y1="38516" x2="75408" y2="46172"/>
                                      <a14:backgroundMark x1="66304" y1="38869" x2="77582" y2="55595"/>
                                      <a14:backgroundMark x1="76223" y1="46643" x2="80571" y2="60306"/>
                                      <a14:backgroundMark x1="77446" y1="47821" x2="79620" y2="61955"/>
                                      <a14:backgroundMark x1="82201" y1="53239" x2="80027" y2="65371"/>
                                      <a14:backgroundMark x1="81522" y1="67020" x2="75272" y2="75147"/>
                                      <a14:backgroundMark x1="77446" y1="70318" x2="67527" y2="81390"/>
                                      <a14:backgroundMark x1="74049" y1="77621" x2="60054" y2="85395"/>
                                      <a14:backgroundMark x1="59918" y1="84452" x2="43750" y2="85512"/>
                                      <a14:backgroundMark x1="44973" y1="85395" x2="58832" y2="85395"/>
                                      <a14:backgroundMark x1="50272" y1="86808" x2="44022" y2="86337"/>
                                      <a14:backgroundMark x1="43071" y1="85984" x2="53397" y2="85984"/>
                                      <a14:backgroundMark x1="79348" y1="47821" x2="81658" y2="59482"/>
                                      <a14:backgroundMark x1="75951" y1="43463" x2="79755" y2="51001"/>
                                      <a14:backgroundMark x1="78397" y1="46996" x2="80707" y2="56655"/>
                                      <a14:backgroundMark x1="80571" y1="58893" x2="81250" y2="62191"/>
                                      <a14:backgroundMark x1="83832" y1="58657" x2="83152" y2="63840"/>
                                      <a14:backgroundMark x1="82745" y1="57833" x2="82201" y2="66196"/>
                                      <a14:backgroundMark x1="84103" y1="59717" x2="82745" y2="65135"/>
                                      <a14:backgroundMark x1="45924" y1="33098" x2="68071" y2="3804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741" t="24894" r="8693" b="4778"/>
                        <a:stretch/>
                      </p:blipFill>
                      <p:spPr bwMode="auto">
                        <a:xfrm>
                          <a:off x="9981903" y="5055558"/>
                          <a:ext cx="818278" cy="803993"/>
                        </a:xfrm>
                        <a:prstGeom prst="ellipse">
                          <a:avLst/>
                        </a:prstGeom>
                        <a:noFill/>
                        <a:effectLst>
                          <a:softEdge rad="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46" name="그룹 45">
                          <a:extLst>
                            <a:ext uri="{FF2B5EF4-FFF2-40B4-BE49-F238E27FC236}">
                              <a16:creationId xmlns:a16="http://schemas.microsoft.com/office/drawing/2014/main" id="{4E27023C-231D-52FB-BB3E-A812DBF5D6B4}"/>
                            </a:ext>
                          </a:extLst>
                        </p:cNvPr>
                        <p:cNvGrpSpPr>
                          <a:grpSpLocks noChangeAspect="1"/>
                        </p:cNvGrpSpPr>
                        <p:nvPr/>
                      </p:nvGrpSpPr>
                      <p:grpSpPr>
                        <a:xfrm>
                          <a:off x="10010536" y="5074792"/>
                          <a:ext cx="756001" cy="756000"/>
                          <a:chOff x="7805204" y="4796310"/>
                          <a:chExt cx="721988" cy="720000"/>
                        </a:xfrm>
                      </p:grpSpPr>
                      <p:sp>
                        <p:nvSpPr>
                          <p:cNvPr id="49" name="자유형: 도형 48">
                            <a:extLst>
                              <a:ext uri="{FF2B5EF4-FFF2-40B4-BE49-F238E27FC236}">
                                <a16:creationId xmlns:a16="http://schemas.microsoft.com/office/drawing/2014/main" id="{05FDFF56-EB1C-B028-6AA8-3CD42AFC7F7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 flipH="1">
                            <a:off x="8166871" y="4796310"/>
                            <a:ext cx="360321" cy="720000"/>
                          </a:xfrm>
                          <a:custGeom>
                            <a:avLst/>
                            <a:gdLst>
                              <a:gd name="connsiteX0" fmla="*/ 457200 w 457608"/>
                              <a:gd name="connsiteY0" fmla="*/ 0 h 914400"/>
                              <a:gd name="connsiteX1" fmla="*/ 457608 w 457608"/>
                              <a:gd name="connsiteY1" fmla="*/ 41 h 914400"/>
                              <a:gd name="connsiteX2" fmla="*/ 457608 w 457608"/>
                              <a:gd name="connsiteY2" fmla="*/ 914359 h 914400"/>
                              <a:gd name="connsiteX3" fmla="*/ 457200 w 457608"/>
                              <a:gd name="connsiteY3" fmla="*/ 914400 h 914400"/>
                              <a:gd name="connsiteX4" fmla="*/ 0 w 457608"/>
                              <a:gd name="connsiteY4" fmla="*/ 457200 h 914400"/>
                              <a:gd name="connsiteX5" fmla="*/ 457200 w 457608"/>
                              <a:gd name="connsiteY5" fmla="*/ 0 h 91440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457608" h="914400">
                                <a:moveTo>
                                  <a:pt x="457200" y="0"/>
                                </a:moveTo>
                                <a:lnTo>
                                  <a:pt x="457608" y="41"/>
                                </a:lnTo>
                                <a:lnTo>
                                  <a:pt x="457608" y="914359"/>
                                </a:lnTo>
                                <a:lnTo>
                                  <a:pt x="457200" y="914400"/>
                                </a:lnTo>
                                <a:cubicBezTo>
                                  <a:pt x="204695" y="914400"/>
                                  <a:pt x="0" y="709705"/>
                                  <a:pt x="0" y="457200"/>
                                </a:cubicBezTo>
                                <a:cubicBezTo>
                                  <a:pt x="0" y="204695"/>
                                  <a:pt x="204695" y="0"/>
                                  <a:pt x="457200" y="0"/>
                                </a:cubicBezTo>
                                <a:close/>
                              </a:path>
                            </a:pathLst>
                          </a:custGeom>
                          <a:blipFill dpi="0" rotWithShape="0">
                            <a:blip r:embed="rId17"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8">
                                      <a14:imgEffect>
                                        <a14:brightnessContrast bright="-40000" contrast="40000"/>
                                      </a14:imgEffect>
                                    </a14:imgLayer>
                                  </a14:imgProps>
                                </a:ext>
                              </a:extLst>
                            </a:blip>
                            <a:srcRect/>
                            <a:tile tx="0" ty="0" sx="50000" sy="100000" flip="none" algn="tl"/>
                          </a:blipFill>
                          <a:ln w="6350">
                            <a:solidFill>
                              <a:srgbClr val="F6F4D2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square" rtlCol="0" anchor="ctr">
                            <a:noAutofit/>
                          </a:bodyPr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50" name="자유형: 도형 49">
                            <a:extLst>
                              <a:ext uri="{FF2B5EF4-FFF2-40B4-BE49-F238E27FC236}">
                                <a16:creationId xmlns:a16="http://schemas.microsoft.com/office/drawing/2014/main" id="{8E0AD63F-971E-DE60-D60E-D6F3EBBC03C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7805204" y="4796310"/>
                            <a:ext cx="360321" cy="720000"/>
                          </a:xfrm>
                          <a:custGeom>
                            <a:avLst/>
                            <a:gdLst>
                              <a:gd name="connsiteX0" fmla="*/ 457200 w 457608"/>
                              <a:gd name="connsiteY0" fmla="*/ 0 h 914400"/>
                              <a:gd name="connsiteX1" fmla="*/ 457608 w 457608"/>
                              <a:gd name="connsiteY1" fmla="*/ 41 h 914400"/>
                              <a:gd name="connsiteX2" fmla="*/ 457608 w 457608"/>
                              <a:gd name="connsiteY2" fmla="*/ 914359 h 914400"/>
                              <a:gd name="connsiteX3" fmla="*/ 457200 w 457608"/>
                              <a:gd name="connsiteY3" fmla="*/ 914400 h 914400"/>
                              <a:gd name="connsiteX4" fmla="*/ 0 w 457608"/>
                              <a:gd name="connsiteY4" fmla="*/ 457200 h 914400"/>
                              <a:gd name="connsiteX5" fmla="*/ 457200 w 457608"/>
                              <a:gd name="connsiteY5" fmla="*/ 0 h 91440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457608" h="914400">
                                <a:moveTo>
                                  <a:pt x="457200" y="0"/>
                                </a:moveTo>
                                <a:lnTo>
                                  <a:pt x="457608" y="41"/>
                                </a:lnTo>
                                <a:lnTo>
                                  <a:pt x="457608" y="914359"/>
                                </a:lnTo>
                                <a:lnTo>
                                  <a:pt x="457200" y="914400"/>
                                </a:lnTo>
                                <a:cubicBezTo>
                                  <a:pt x="204695" y="914400"/>
                                  <a:pt x="0" y="709705"/>
                                  <a:pt x="0" y="457200"/>
                                </a:cubicBezTo>
                                <a:cubicBezTo>
                                  <a:pt x="0" y="204695"/>
                                  <a:pt x="204695" y="0"/>
                                  <a:pt x="457200" y="0"/>
                                </a:cubicBezTo>
                                <a:close/>
                              </a:path>
                            </a:pathLst>
                          </a:custGeom>
                          <a:blipFill dpi="0" rotWithShape="0">
                            <a:blip r:embed="rId17"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8">
                                      <a14:imgEffect>
                                        <a14:brightnessContrast bright="-40000" contrast="40000"/>
                                      </a14:imgEffect>
                                    </a14:imgLayer>
                                  </a14:imgProps>
                                </a:ext>
                              </a:extLst>
                            </a:blip>
                            <a:srcRect/>
                            <a:tile tx="0" ty="0" sx="50000" sy="100000" flip="none" algn="tl"/>
                          </a:blipFill>
                          <a:ln w="6350">
                            <a:solidFill>
                              <a:srgbClr val="F6F4D2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square" rtlCol="0" anchor="ctr">
                            <a:noAutofit/>
                          </a:bodyPr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</p:grpSp>
                  <p:sp>
                    <p:nvSpPr>
                      <p:cNvPr id="34" name="별: 꼭짓점 4개 33">
                        <a:extLst>
                          <a:ext uri="{FF2B5EF4-FFF2-40B4-BE49-F238E27FC236}">
                            <a16:creationId xmlns:a16="http://schemas.microsoft.com/office/drawing/2014/main" id="{194BA243-9DB2-3834-F8A1-EC5B980C49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95414" y="6211285"/>
                        <a:ext cx="230832" cy="230832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6350">
                        <a:solidFill>
                          <a:srgbClr val="00206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grpSp>
                  <p:nvGrpSpPr>
                    <p:cNvPr id="1060" name="그룹 1059">
                      <a:extLst>
                        <a:ext uri="{FF2B5EF4-FFF2-40B4-BE49-F238E27FC236}">
                          <a16:creationId xmlns:a16="http://schemas.microsoft.com/office/drawing/2014/main" id="{9E2A4CDE-F135-F886-F43F-250C2ECE361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31342" y="5881640"/>
                      <a:ext cx="231074" cy="315892"/>
                      <a:chOff x="452475" y="2783773"/>
                      <a:chExt cx="618971" cy="846171"/>
                    </a:xfrm>
                    <a:effectLst>
                      <a:glow rad="25400">
                        <a:schemeClr val="accent1"/>
                      </a:glow>
                    </a:effectLst>
                  </p:grpSpPr>
                  <p:grpSp>
                    <p:nvGrpSpPr>
                      <p:cNvPr id="1061" name="그룹 1060">
                        <a:extLst>
                          <a:ext uri="{FF2B5EF4-FFF2-40B4-BE49-F238E27FC236}">
                            <a16:creationId xmlns:a16="http://schemas.microsoft.com/office/drawing/2014/main" id="{46BBB1DD-3812-A4BF-70FB-94964375F49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2475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065" name="Picture 16">
                          <a:extLst>
                            <a:ext uri="{FF2B5EF4-FFF2-40B4-BE49-F238E27FC236}">
                              <a16:creationId xmlns:a16="http://schemas.microsoft.com/office/drawing/2014/main" id="{F72930EF-AD21-B7B9-34B1-96B7A684C50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66" name="Picture 16">
                          <a:extLst>
                            <a:ext uri="{FF2B5EF4-FFF2-40B4-BE49-F238E27FC236}">
                              <a16:creationId xmlns:a16="http://schemas.microsoft.com/office/drawing/2014/main" id="{DA65F0E1-2305-9A57-2316-C1475231FD3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7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062" name="그룹 1061">
                        <a:extLst>
                          <a:ext uri="{FF2B5EF4-FFF2-40B4-BE49-F238E27FC236}">
                            <a16:creationId xmlns:a16="http://schemas.microsoft.com/office/drawing/2014/main" id="{0EAD1B89-9D6A-586C-8B1C-8F97EAD72B2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02524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063" name="Picture 16">
                          <a:extLst>
                            <a:ext uri="{FF2B5EF4-FFF2-40B4-BE49-F238E27FC236}">
                              <a16:creationId xmlns:a16="http://schemas.microsoft.com/office/drawing/2014/main" id="{4690F2E8-09CB-6E79-D37C-E870DCB8AFB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64" name="Picture 16">
                          <a:extLst>
                            <a:ext uri="{FF2B5EF4-FFF2-40B4-BE49-F238E27FC236}">
                              <a16:creationId xmlns:a16="http://schemas.microsoft.com/office/drawing/2014/main" id="{57915CF1-3647-BF41-A99C-404B2B47B79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</p:grpSp>
            <p:grpSp>
              <p:nvGrpSpPr>
                <p:cNvPr id="76" name="그룹 75">
                  <a:extLst>
                    <a:ext uri="{FF2B5EF4-FFF2-40B4-BE49-F238E27FC236}">
                      <a16:creationId xmlns:a16="http://schemas.microsoft.com/office/drawing/2014/main" id="{C530CF57-2650-60D6-E6DD-95FF5C6C4FC5}"/>
                    </a:ext>
                  </a:extLst>
                </p:cNvPr>
                <p:cNvGrpSpPr/>
                <p:nvPr/>
              </p:nvGrpSpPr>
              <p:grpSpPr>
                <a:xfrm>
                  <a:off x="2966637" y="5253999"/>
                  <a:ext cx="850676" cy="1247618"/>
                  <a:chOff x="2966637" y="5253999"/>
                  <a:chExt cx="850676" cy="1247618"/>
                </a:xfrm>
              </p:grpSpPr>
              <p:grpSp>
                <p:nvGrpSpPr>
                  <p:cNvPr id="58" name="그룹 57">
                    <a:extLst>
                      <a:ext uri="{FF2B5EF4-FFF2-40B4-BE49-F238E27FC236}">
                        <a16:creationId xmlns:a16="http://schemas.microsoft.com/office/drawing/2014/main" id="{CA6A98C5-D978-C35C-D693-DABD7524163F}"/>
                      </a:ext>
                    </a:extLst>
                  </p:cNvPr>
                  <p:cNvGrpSpPr/>
                  <p:nvPr/>
                </p:nvGrpSpPr>
                <p:grpSpPr>
                  <a:xfrm>
                    <a:off x="2966637" y="5626498"/>
                    <a:ext cx="850676" cy="875119"/>
                    <a:chOff x="3478106" y="5619064"/>
                    <a:chExt cx="850676" cy="875119"/>
                  </a:xfrm>
                </p:grpSpPr>
                <p:grpSp>
                  <p:nvGrpSpPr>
                    <p:cNvPr id="1082" name="그룹 1081">
                      <a:extLst>
                        <a:ext uri="{FF2B5EF4-FFF2-40B4-BE49-F238E27FC236}">
                          <a16:creationId xmlns:a16="http://schemas.microsoft.com/office/drawing/2014/main" id="{962B64AA-689B-6E52-759D-EB63CCEDE2A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78106" y="5619064"/>
                      <a:ext cx="850676" cy="875119"/>
                      <a:chOff x="2682294" y="5566998"/>
                      <a:chExt cx="850676" cy="875119"/>
                    </a:xfrm>
                  </p:grpSpPr>
                  <p:grpSp>
                    <p:nvGrpSpPr>
                      <p:cNvPr id="1083" name="그룹 1082">
                        <a:extLst>
                          <a:ext uri="{FF2B5EF4-FFF2-40B4-BE49-F238E27FC236}">
                            <a16:creationId xmlns:a16="http://schemas.microsoft.com/office/drawing/2014/main" id="{A73E17EE-4F48-669D-376A-191AB654D9C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682294" y="5566998"/>
                        <a:ext cx="850676" cy="835826"/>
                        <a:chOff x="9981903" y="5055558"/>
                        <a:chExt cx="818278" cy="803993"/>
                      </a:xfrm>
                    </p:grpSpPr>
                    <p:pic>
                      <p:nvPicPr>
                        <p:cNvPr id="1085" name="Picture 2">
                          <a:extLst>
                            <a:ext uri="{FF2B5EF4-FFF2-40B4-BE49-F238E27FC236}">
                              <a16:creationId xmlns:a16="http://schemas.microsoft.com/office/drawing/2014/main" id="{F5040DA7-2C58-3254-9B9F-F3CF68EA219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5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6">
                                  <a14:imgEffect>
                                    <a14:backgroundRemoval t="3298" b="93286" l="9783" r="91033">
                                      <a14:foregroundMark x1="17002" y1="66866" x2="16033" y2="69258"/>
                                      <a14:foregroundMark x1="19158" y1="44287" x2="19079" y2="48282"/>
                                      <a14:foregroundMark x1="15082" y1="45230" x2="9783" y2="60188"/>
                                      <a14:foregroundMark x1="30336" y1="84473" x2="32337" y2="90577"/>
                                      <a14:foregroundMark x1="18207" y1="47468" x2="18633" y2="48768"/>
                                      <a14:foregroundMark x1="85352" y1="64167" x2="86141" y2="66549"/>
                                      <a14:foregroundMark x1="77717" y1="41107" x2="78543" y2="43602"/>
                                      <a14:foregroundMark x1="84511" y1="50177" x2="87995" y2="63721"/>
                                      <a14:foregroundMark x1="89266" y1="56066" x2="88881" y2="63499"/>
                                      <a14:foregroundMark x1="85259" y1="73278" x2="75679" y2="84688"/>
                                      <a14:foregroundMark x1="88043" y1="66313" x2="87228" y2="69022"/>
                                      <a14:foregroundMark x1="88043" y1="69729" x2="87636" y2="71614"/>
                                      <a14:foregroundMark x1="87772" y1="69611" x2="86413" y2="71849"/>
                                      <a14:foregroundMark x1="46875" y1="93286" x2="46875" y2="93286"/>
                                      <a14:foregroundMark x1="51223" y1="29682" x2="53804" y2="30389"/>
                                      <a14:foregroundMark x1="60326" y1="31213" x2="58696" y2="31567"/>
                                      <a14:backgroundMark x1="46603" y1="8245" x2="47283" y2="7303"/>
                                      <a14:backgroundMark x1="47690" y1="7303" x2="45788" y2="12485"/>
                                      <a14:backgroundMark x1="43750" y1="8363" x2="43614" y2="10836"/>
                                      <a14:backgroundMark x1="44565" y1="8598" x2="50679" y2="9776"/>
                                      <a14:backgroundMark x1="52582" y1="8716" x2="57065" y2="11190"/>
                                      <a14:backgroundMark x1="52038" y1="8834" x2="52174" y2="12956"/>
                                      <a14:backgroundMark x1="52989" y1="7420" x2="56250" y2="7656"/>
                                      <a14:backgroundMark x1="53940" y1="5771" x2="56250" y2="9305"/>
                                      <a14:backgroundMark x1="45109" y1="2709" x2="38315" y2="6007"/>
                                      <a14:backgroundMark x1="87658" y1="72372" x2="87228" y2="73734"/>
                                      <a14:backgroundMark x1="88619" y1="69330" x2="88471" y2="69798"/>
                                      <a14:backgroundMark x1="90353" y1="63840" x2="89472" y2="66630"/>
                                      <a14:backgroundMark x1="86957" y1="76443" x2="89266" y2="73734"/>
                                      <a14:backgroundMark x1="91848" y1="60777" x2="90489" y2="68080"/>
                                      <a14:backgroundMark x1="65897" y1="353" x2="41168" y2="11425"/>
                                      <a14:backgroundMark x1="38723" y1="2827" x2="40217" y2="13310"/>
                                      <a14:backgroundMark x1="48098" y1="2002" x2="38043" y2="11661"/>
                                      <a14:backgroundMark x1="39402" y1="7892" x2="68207" y2="5300"/>
                                      <a14:backgroundMark x1="45924" y1="2591" x2="64130" y2="7067"/>
                                      <a14:backgroundMark x1="46603" y1="2827" x2="64130" y2="10954"/>
                                      <a14:backgroundMark x1="37772" y1="9069" x2="63995" y2="16372"/>
                                      <a14:backgroundMark x1="35326" y1="15783" x2="63043" y2="14959"/>
                                      <a14:backgroundMark x1="39946" y1="18021" x2="67120" y2="19081"/>
                                      <a14:backgroundMark x1="49728" y1="20141" x2="59647" y2="19670"/>
                                      <a14:backgroundMark x1="46196" y1="22615" x2="60054" y2="19906"/>
                                      <a14:backgroundMark x1="44293" y1="21437" x2="63723" y2="19552"/>
                                      <a14:backgroundMark x1="43478" y1="21555" x2="56929" y2="21790"/>
                                      <a14:backgroundMark x1="56929" y1="13310" x2="50543" y2="23675"/>
                                      <a14:backgroundMark x1="49592" y1="47585" x2="38179" y2="71614"/>
                                      <a14:backgroundMark x1="52446" y1="39929" x2="49321" y2="68669"/>
                                      <a14:backgroundMark x1="25000" y1="52650" x2="65082" y2="54064"/>
                                      <a14:backgroundMark x1="26223" y1="54299" x2="55707" y2="51826"/>
                                      <a14:backgroundMark x1="26902" y1="56655" x2="64946" y2="57479"/>
                                      <a14:backgroundMark x1="30978" y1="61013" x2="68750" y2="58422"/>
                                      <a14:backgroundMark x1="28397" y1="63015" x2="69022" y2="60542"/>
                                      <a14:backgroundMark x1="24321" y1="59953" x2="70380" y2="62898"/>
                                      <a14:backgroundMark x1="43478" y1="50177" x2="45380" y2="73498"/>
                                      <a14:backgroundMark x1="26223" y1="53475" x2="32745" y2="76443"/>
                                      <a14:backgroundMark x1="30027" y1="57479" x2="45380" y2="80801"/>
                                      <a14:backgroundMark x1="17799" y1="57244" x2="26902" y2="76561"/>
                                      <a14:backgroundMark x1="20245" y1="58893" x2="36277" y2="74676"/>
                                      <a14:backgroundMark x1="20652" y1="57479" x2="28804" y2="74558"/>
                                      <a14:backgroundMark x1="18478" y1="58657" x2="25543" y2="73027"/>
                                      <a14:backgroundMark x1="25951" y1="52886" x2="37092" y2="73852"/>
                                      <a14:backgroundMark x1="34375" y1="47468" x2="40353" y2="62898"/>
                                      <a14:backgroundMark x1="36277" y1="42403" x2="41576" y2="61366"/>
                                      <a14:backgroundMark x1="44973" y1="41578" x2="34647" y2="54770"/>
                                      <a14:backgroundMark x1="34375" y1="43934" x2="56250" y2="38869"/>
                                      <a14:backgroundMark x1="43071" y1="39458" x2="54348" y2="41225"/>
                                      <a14:backgroundMark x1="44022" y1="37809" x2="59375" y2="38869"/>
                                      <a14:backgroundMark x1="48098" y1="37809" x2="64130" y2="42049"/>
                                      <a14:backgroundMark x1="64130" y1="42049" x2="73098" y2="49941"/>
                                      <a14:backgroundMark x1="67527" y1="45347" x2="73777" y2="57008"/>
                                      <a14:backgroundMark x1="73505" y1="51237" x2="73370" y2="64547"/>
                                      <a14:backgroundMark x1="63723" y1="46172" x2="61957" y2="62662"/>
                                      <a14:backgroundMark x1="68478" y1="51826" x2="68207" y2="66549"/>
                                      <a14:backgroundMark x1="66848" y1="49706" x2="71196" y2="64900"/>
                                      <a14:backgroundMark x1="73777" y1="56419" x2="74457" y2="71143"/>
                                      <a14:backgroundMark x1="74049" y1="61955" x2="66168" y2="72203"/>
                                      <a14:backgroundMark x1="69293" y1="68080" x2="55707" y2="79505"/>
                                      <a14:backgroundMark x1="69429" y1="71849" x2="57473" y2="81154"/>
                                      <a14:backgroundMark x1="67120" y1="75147" x2="47418" y2="83628"/>
                                      <a14:backgroundMark x1="68071" y1="66784" x2="50543" y2="75383"/>
                                      <a14:backgroundMark x1="44293" y1="36985" x2="42120" y2="36985"/>
                                      <a14:backgroundMark x1="30299" y1="44523" x2="20652" y2="59953"/>
                                      <a14:backgroundMark x1="25000" y1="45819" x2="20924" y2="55948"/>
                                      <a14:backgroundMark x1="20245" y1="49706" x2="17799" y2="60306"/>
                                      <a14:backgroundMark x1="19429" y1="56419" x2="19429" y2="67845"/>
                                      <a14:backgroundMark x1="18071" y1="63722" x2="20924" y2="70082"/>
                                      <a14:backgroundMark x1="24592" y1="71967" x2="35326" y2="83628"/>
                                      <a14:backgroundMark x1="27174" y1="79034" x2="44429" y2="84923"/>
                                      <a14:backgroundMark x1="26495" y1="77856" x2="33424" y2="84452"/>
                                      <a14:backgroundMark x1="21875" y1="61955" x2="23777" y2="71849"/>
                                      <a14:backgroundMark x1="19973" y1="63486" x2="20652" y2="72438"/>
                                      <a14:backgroundMark x1="18750" y1="65135" x2="19701" y2="68316"/>
                                      <a14:backgroundMark x1="21467" y1="57244" x2="30027" y2="42874"/>
                                      <a14:backgroundMark x1="19701" y1="51237" x2="33424" y2="41814"/>
                                      <a14:backgroundMark x1="29755" y1="44287" x2="23098" y2="51001"/>
                                      <a14:backgroundMark x1="26902" y1="45583" x2="23098" y2="49941"/>
                                      <a14:backgroundMark x1="28668" y1="44759" x2="18342" y2="51826"/>
                                      <a14:backgroundMark x1="26766" y1="43110" x2="17799" y2="52886"/>
                                      <a14:backgroundMark x1="35054" y1="36985" x2="54076" y2="31567"/>
                                      <a14:backgroundMark x1="45652" y1="34158" x2="65082" y2="34982"/>
                                      <a14:backgroundMark x1="50000" y1="33451" x2="59375" y2="38869"/>
                                      <a14:backgroundMark x1="63043" y1="37220" x2="75000" y2="47468"/>
                                      <a14:backgroundMark x1="66848" y1="38516" x2="75408" y2="46172"/>
                                      <a14:backgroundMark x1="66304" y1="38869" x2="77582" y2="55595"/>
                                      <a14:backgroundMark x1="76223" y1="46643" x2="80571" y2="60306"/>
                                      <a14:backgroundMark x1="77446" y1="47821" x2="79620" y2="61955"/>
                                      <a14:backgroundMark x1="82201" y1="53239" x2="80027" y2="65371"/>
                                      <a14:backgroundMark x1="81522" y1="67020" x2="75272" y2="75147"/>
                                      <a14:backgroundMark x1="77446" y1="70318" x2="67527" y2="81390"/>
                                      <a14:backgroundMark x1="74049" y1="77621" x2="60054" y2="85395"/>
                                      <a14:backgroundMark x1="59918" y1="84452" x2="43750" y2="85512"/>
                                      <a14:backgroundMark x1="44973" y1="85395" x2="58832" y2="85395"/>
                                      <a14:backgroundMark x1="50272" y1="86808" x2="44022" y2="86337"/>
                                      <a14:backgroundMark x1="43071" y1="85984" x2="53397" y2="85984"/>
                                      <a14:backgroundMark x1="79348" y1="47821" x2="81658" y2="59482"/>
                                      <a14:backgroundMark x1="75951" y1="43463" x2="79755" y2="51001"/>
                                      <a14:backgroundMark x1="78397" y1="46996" x2="80707" y2="56655"/>
                                      <a14:backgroundMark x1="80571" y1="58893" x2="81250" y2="62191"/>
                                      <a14:backgroundMark x1="83832" y1="58657" x2="83152" y2="63840"/>
                                      <a14:backgroundMark x1="82745" y1="57833" x2="82201" y2="66196"/>
                                      <a14:backgroundMark x1="84103" y1="59717" x2="82745" y2="65135"/>
                                      <a14:backgroundMark x1="45924" y1="33098" x2="68071" y2="3804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741" t="24894" r="8693" b="4778"/>
                        <a:stretch/>
                      </p:blipFill>
                      <p:spPr bwMode="auto">
                        <a:xfrm>
                          <a:off x="9981903" y="5055558"/>
                          <a:ext cx="818278" cy="803993"/>
                        </a:xfrm>
                        <a:prstGeom prst="ellipse">
                          <a:avLst/>
                        </a:prstGeom>
                        <a:noFill/>
                        <a:effectLst>
                          <a:softEdge rad="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086" name="그룹 1085">
                          <a:extLst>
                            <a:ext uri="{FF2B5EF4-FFF2-40B4-BE49-F238E27FC236}">
                              <a16:creationId xmlns:a16="http://schemas.microsoft.com/office/drawing/2014/main" id="{4EE96C08-F799-B2E5-CCAB-0B82A27B2BB9}"/>
                            </a:ext>
                          </a:extLst>
                        </p:cNvPr>
                        <p:cNvGrpSpPr>
                          <a:grpSpLocks noChangeAspect="1"/>
                        </p:cNvGrpSpPr>
                        <p:nvPr/>
                      </p:nvGrpSpPr>
                      <p:grpSpPr>
                        <a:xfrm>
                          <a:off x="10010536" y="5074792"/>
                          <a:ext cx="756001" cy="756000"/>
                          <a:chOff x="7805204" y="4796310"/>
                          <a:chExt cx="721988" cy="720000"/>
                        </a:xfrm>
                      </p:grpSpPr>
                      <p:sp>
                        <p:nvSpPr>
                          <p:cNvPr id="1087" name="자유형: 도형 1086">
                            <a:extLst>
                              <a:ext uri="{FF2B5EF4-FFF2-40B4-BE49-F238E27FC236}">
                                <a16:creationId xmlns:a16="http://schemas.microsoft.com/office/drawing/2014/main" id="{FD3345D2-3942-21ED-6F2E-82376A27205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 flipH="1">
                            <a:off x="8166871" y="4796310"/>
                            <a:ext cx="360321" cy="720000"/>
                          </a:xfrm>
                          <a:custGeom>
                            <a:avLst/>
                            <a:gdLst>
                              <a:gd name="connsiteX0" fmla="*/ 457200 w 457608"/>
                              <a:gd name="connsiteY0" fmla="*/ 0 h 914400"/>
                              <a:gd name="connsiteX1" fmla="*/ 457608 w 457608"/>
                              <a:gd name="connsiteY1" fmla="*/ 41 h 914400"/>
                              <a:gd name="connsiteX2" fmla="*/ 457608 w 457608"/>
                              <a:gd name="connsiteY2" fmla="*/ 914359 h 914400"/>
                              <a:gd name="connsiteX3" fmla="*/ 457200 w 457608"/>
                              <a:gd name="connsiteY3" fmla="*/ 914400 h 914400"/>
                              <a:gd name="connsiteX4" fmla="*/ 0 w 457608"/>
                              <a:gd name="connsiteY4" fmla="*/ 457200 h 914400"/>
                              <a:gd name="connsiteX5" fmla="*/ 457200 w 457608"/>
                              <a:gd name="connsiteY5" fmla="*/ 0 h 91440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457608" h="914400">
                                <a:moveTo>
                                  <a:pt x="457200" y="0"/>
                                </a:moveTo>
                                <a:lnTo>
                                  <a:pt x="457608" y="41"/>
                                </a:lnTo>
                                <a:lnTo>
                                  <a:pt x="457608" y="914359"/>
                                </a:lnTo>
                                <a:lnTo>
                                  <a:pt x="457200" y="914400"/>
                                </a:lnTo>
                                <a:cubicBezTo>
                                  <a:pt x="204695" y="914400"/>
                                  <a:pt x="0" y="709705"/>
                                  <a:pt x="0" y="457200"/>
                                </a:cubicBezTo>
                                <a:cubicBezTo>
                                  <a:pt x="0" y="204695"/>
                                  <a:pt x="204695" y="0"/>
                                  <a:pt x="457200" y="0"/>
                                </a:cubicBezTo>
                                <a:close/>
                              </a:path>
                            </a:pathLst>
                          </a:custGeom>
                          <a:blipFill dpi="0" rotWithShape="0">
                            <a:blip r:embed="rId17"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8">
                                      <a14:imgEffect>
                                        <a14:brightnessContrast bright="-40000" contrast="40000"/>
                                      </a14:imgEffect>
                                    </a14:imgLayer>
                                  </a14:imgProps>
                                </a:ext>
                              </a:extLst>
                            </a:blip>
                            <a:srcRect/>
                            <a:tile tx="0" ty="0" sx="50000" sy="100000" flip="none" algn="tl"/>
                          </a:blipFill>
                          <a:ln w="6350">
                            <a:solidFill>
                              <a:srgbClr val="F6F4D2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square" rtlCol="0" anchor="ctr">
                            <a:noAutofit/>
                          </a:bodyPr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088" name="자유형: 도형 1087">
                            <a:extLst>
                              <a:ext uri="{FF2B5EF4-FFF2-40B4-BE49-F238E27FC236}">
                                <a16:creationId xmlns:a16="http://schemas.microsoft.com/office/drawing/2014/main" id="{F7F4EA88-AEF0-E62F-44AA-D0EE33871DE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7805204" y="4796310"/>
                            <a:ext cx="360321" cy="720000"/>
                          </a:xfrm>
                          <a:custGeom>
                            <a:avLst/>
                            <a:gdLst>
                              <a:gd name="connsiteX0" fmla="*/ 457200 w 457608"/>
                              <a:gd name="connsiteY0" fmla="*/ 0 h 914400"/>
                              <a:gd name="connsiteX1" fmla="*/ 457608 w 457608"/>
                              <a:gd name="connsiteY1" fmla="*/ 41 h 914400"/>
                              <a:gd name="connsiteX2" fmla="*/ 457608 w 457608"/>
                              <a:gd name="connsiteY2" fmla="*/ 914359 h 914400"/>
                              <a:gd name="connsiteX3" fmla="*/ 457200 w 457608"/>
                              <a:gd name="connsiteY3" fmla="*/ 914400 h 914400"/>
                              <a:gd name="connsiteX4" fmla="*/ 0 w 457608"/>
                              <a:gd name="connsiteY4" fmla="*/ 457200 h 914400"/>
                              <a:gd name="connsiteX5" fmla="*/ 457200 w 457608"/>
                              <a:gd name="connsiteY5" fmla="*/ 0 h 91440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457608" h="914400">
                                <a:moveTo>
                                  <a:pt x="457200" y="0"/>
                                </a:moveTo>
                                <a:lnTo>
                                  <a:pt x="457608" y="41"/>
                                </a:lnTo>
                                <a:lnTo>
                                  <a:pt x="457608" y="914359"/>
                                </a:lnTo>
                                <a:lnTo>
                                  <a:pt x="457200" y="914400"/>
                                </a:lnTo>
                                <a:cubicBezTo>
                                  <a:pt x="204695" y="914400"/>
                                  <a:pt x="0" y="709705"/>
                                  <a:pt x="0" y="457200"/>
                                </a:cubicBezTo>
                                <a:cubicBezTo>
                                  <a:pt x="0" y="204695"/>
                                  <a:pt x="204695" y="0"/>
                                  <a:pt x="457200" y="0"/>
                                </a:cubicBezTo>
                                <a:close/>
                              </a:path>
                            </a:pathLst>
                          </a:custGeom>
                          <a:blipFill dpi="0" rotWithShape="0">
                            <a:blip r:embed="rId17"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8">
                                      <a14:imgEffect>
                                        <a14:brightnessContrast bright="-40000" contrast="40000"/>
                                      </a14:imgEffect>
                                    </a14:imgLayer>
                                  </a14:imgProps>
                                </a:ext>
                              </a:extLst>
                            </a:blip>
                            <a:srcRect/>
                            <a:tile tx="0" ty="0" sx="50000" sy="100000" flip="none" algn="tl"/>
                          </a:blipFill>
                          <a:ln w="6350">
                            <a:solidFill>
                              <a:srgbClr val="F6F4D2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square" rtlCol="0" anchor="ctr">
                            <a:noAutofit/>
                          </a:bodyPr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</p:grpSp>
                  <p:sp>
                    <p:nvSpPr>
                      <p:cNvPr id="1084" name="별: 꼭짓점 4개 1083">
                        <a:extLst>
                          <a:ext uri="{FF2B5EF4-FFF2-40B4-BE49-F238E27FC236}">
                            <a16:creationId xmlns:a16="http://schemas.microsoft.com/office/drawing/2014/main" id="{C40FC06D-8E3F-F7C9-0C9D-2698AC05BE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95414" y="6211285"/>
                        <a:ext cx="230832" cy="230832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6350">
                        <a:solidFill>
                          <a:srgbClr val="00206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pic>
                  <p:nvPicPr>
                    <p:cNvPr id="1074" name="그림 1073" descr="상징, 그래픽, 폰트, 클립아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99CE2A36-D800-C8E0-6420-FD7DDE272AD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clrChange>
                        <a:clrFrom>
                          <a:srgbClr val="212227"/>
                        </a:clrFrom>
                        <a:clrTo>
                          <a:srgbClr val="212227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934230" y="5911825"/>
                      <a:ext cx="340452" cy="246049"/>
                    </a:xfrm>
                    <a:prstGeom prst="rect">
                      <a:avLst/>
                    </a:prstGeom>
                    <a:effectLst>
                      <a:glow rad="25400">
                        <a:schemeClr val="accent3"/>
                      </a:glow>
                    </a:effectLst>
                  </p:spPr>
                </p:pic>
                <p:grpSp>
                  <p:nvGrpSpPr>
                    <p:cNvPr id="1075" name="그룹 1074">
                      <a:extLst>
                        <a:ext uri="{FF2B5EF4-FFF2-40B4-BE49-F238E27FC236}">
                          <a16:creationId xmlns:a16="http://schemas.microsoft.com/office/drawing/2014/main" id="{0C6E523A-4528-215C-565C-D20197B37D1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602951" y="5873027"/>
                      <a:ext cx="231074" cy="315892"/>
                      <a:chOff x="452475" y="2783773"/>
                      <a:chExt cx="618971" cy="846171"/>
                    </a:xfrm>
                    <a:effectLst>
                      <a:glow rad="25400">
                        <a:schemeClr val="accent1"/>
                      </a:glow>
                    </a:effectLst>
                  </p:grpSpPr>
                  <p:grpSp>
                    <p:nvGrpSpPr>
                      <p:cNvPr id="1076" name="그룹 1075">
                        <a:extLst>
                          <a:ext uri="{FF2B5EF4-FFF2-40B4-BE49-F238E27FC236}">
                            <a16:creationId xmlns:a16="http://schemas.microsoft.com/office/drawing/2014/main" id="{EA10D29B-E299-614E-49EA-AA21CB1526B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2475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080" name="Picture 16">
                          <a:extLst>
                            <a:ext uri="{FF2B5EF4-FFF2-40B4-BE49-F238E27FC236}">
                              <a16:creationId xmlns:a16="http://schemas.microsoft.com/office/drawing/2014/main" id="{1886AAAF-8733-1971-6F9C-58FDB83B23F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81" name="Picture 16">
                          <a:extLst>
                            <a:ext uri="{FF2B5EF4-FFF2-40B4-BE49-F238E27FC236}">
                              <a16:creationId xmlns:a16="http://schemas.microsoft.com/office/drawing/2014/main" id="{E2547C7F-E423-9438-ABB2-5A0347E5FB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7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077" name="그룹 1076">
                        <a:extLst>
                          <a:ext uri="{FF2B5EF4-FFF2-40B4-BE49-F238E27FC236}">
                            <a16:creationId xmlns:a16="http://schemas.microsoft.com/office/drawing/2014/main" id="{4EB74CA2-291A-C4FC-FB2C-2D813D181CA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02524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078" name="Picture 16">
                          <a:extLst>
                            <a:ext uri="{FF2B5EF4-FFF2-40B4-BE49-F238E27FC236}">
                              <a16:creationId xmlns:a16="http://schemas.microsoft.com/office/drawing/2014/main" id="{97A32241-0C6D-171B-9162-FF7F9750097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79" name="Picture 16">
                          <a:extLst>
                            <a:ext uri="{FF2B5EF4-FFF2-40B4-BE49-F238E27FC236}">
                              <a16:creationId xmlns:a16="http://schemas.microsoft.com/office/drawing/2014/main" id="{16FBF5AD-1EB8-0C38-E54E-A6B7432A56C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578FFAA-7E8C-9802-7D1C-EE97837C7351}"/>
                      </a:ext>
                    </a:extLst>
                  </p:cNvPr>
                  <p:cNvSpPr txBox="1"/>
                  <p:nvPr/>
                </p:nvSpPr>
                <p:spPr>
                  <a:xfrm>
                    <a:off x="3145915" y="5253999"/>
                    <a:ext cx="49212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n w="25400">
                          <a:noFill/>
                        </a:ln>
                        <a:solidFill>
                          <a:srgbClr val="D4CFC5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두 번째 기록</a:t>
                    </a:r>
                    <a:endParaRPr lang="en-US" altLang="ko-KR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  <a:p>
                    <a:pPr algn="ctr"/>
                    <a:r>
                      <a:rPr lang="en-US" altLang="ko-KR" sz="1000" dirty="0">
                        <a:solidFill>
                          <a:srgbClr val="D4CFC5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1000" dirty="0">
                        <a:solidFill>
                          <a:schemeClr val="bg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적응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endPara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sp>
              <p:nvSpPr>
                <p:cNvPr id="74" name="화살표: 오른쪽 73">
                  <a:extLst>
                    <a:ext uri="{FF2B5EF4-FFF2-40B4-BE49-F238E27FC236}">
                      <a16:creationId xmlns:a16="http://schemas.microsoft.com/office/drawing/2014/main" id="{486CFA79-8E1B-A004-7F92-9E6F0B774592}"/>
                    </a:ext>
                  </a:extLst>
                </p:cNvPr>
                <p:cNvSpPr/>
                <p:nvPr/>
              </p:nvSpPr>
              <p:spPr>
                <a:xfrm>
                  <a:off x="2677082" y="5989411"/>
                  <a:ext cx="267757" cy="134249"/>
                </a:xfrm>
                <a:prstGeom prst="rightArrow">
                  <a:avLst/>
                </a:prstGeom>
                <a:solidFill>
                  <a:srgbClr val="605550"/>
                </a:solidFill>
                <a:ln w="3175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144" name="그룹 1143">
              <a:extLst>
                <a:ext uri="{FF2B5EF4-FFF2-40B4-BE49-F238E27FC236}">
                  <a16:creationId xmlns:a16="http://schemas.microsoft.com/office/drawing/2014/main" id="{E5E6A6B2-0838-A298-CD08-AB6CEADBE739}"/>
                </a:ext>
              </a:extLst>
            </p:cNvPr>
            <p:cNvGrpSpPr/>
            <p:nvPr/>
          </p:nvGrpSpPr>
          <p:grpSpPr>
            <a:xfrm>
              <a:off x="4955933" y="5231578"/>
              <a:ext cx="2012704" cy="1402388"/>
              <a:chOff x="4519990" y="5253999"/>
              <a:chExt cx="2012704" cy="1402388"/>
            </a:xfrm>
          </p:grpSpPr>
          <p:sp>
            <p:nvSpPr>
              <p:cNvPr id="1095" name="TextBox 1094">
                <a:extLst>
                  <a:ext uri="{FF2B5EF4-FFF2-40B4-BE49-F238E27FC236}">
                    <a16:creationId xmlns:a16="http://schemas.microsoft.com/office/drawing/2014/main" id="{A6336A74-5028-EBCF-012F-913F648E35C9}"/>
                  </a:ext>
                </a:extLst>
              </p:cNvPr>
              <p:cNvSpPr txBox="1"/>
              <p:nvPr/>
            </p:nvSpPr>
            <p:spPr>
              <a:xfrm>
                <a:off x="5099942" y="6487110"/>
                <a:ext cx="852799" cy="169277"/>
              </a:xfrm>
              <a:prstGeom prst="rect">
                <a:avLst/>
              </a:prstGeom>
              <a:noFill/>
            </p:spPr>
            <p:txBody>
              <a:bodyPr wrap="none" l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같은 양상 기록 예시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grpSp>
            <p:nvGrpSpPr>
              <p:cNvPr id="1143" name="그룹 1142">
                <a:extLst>
                  <a:ext uri="{FF2B5EF4-FFF2-40B4-BE49-F238E27FC236}">
                    <a16:creationId xmlns:a16="http://schemas.microsoft.com/office/drawing/2014/main" id="{1ECA3E0D-DC80-85B2-3F23-B91F36417736}"/>
                  </a:ext>
                </a:extLst>
              </p:cNvPr>
              <p:cNvGrpSpPr/>
              <p:nvPr/>
            </p:nvGrpSpPr>
            <p:grpSpPr>
              <a:xfrm>
                <a:off x="4519990" y="5253999"/>
                <a:ext cx="2012704" cy="1247618"/>
                <a:chOff x="4519990" y="5253999"/>
                <a:chExt cx="2012704" cy="1247618"/>
              </a:xfrm>
            </p:grpSpPr>
            <p:sp>
              <p:nvSpPr>
                <p:cNvPr id="1099" name="화살표: 오른쪽 1098">
                  <a:extLst>
                    <a:ext uri="{FF2B5EF4-FFF2-40B4-BE49-F238E27FC236}">
                      <a16:creationId xmlns:a16="http://schemas.microsoft.com/office/drawing/2014/main" id="{DD5DA099-2363-1206-8B18-81E3749C2718}"/>
                    </a:ext>
                  </a:extLst>
                </p:cNvPr>
                <p:cNvSpPr/>
                <p:nvPr/>
              </p:nvSpPr>
              <p:spPr>
                <a:xfrm>
                  <a:off x="5392463" y="5989411"/>
                  <a:ext cx="267757" cy="134249"/>
                </a:xfrm>
                <a:prstGeom prst="rightArrow">
                  <a:avLst/>
                </a:prstGeom>
                <a:solidFill>
                  <a:srgbClr val="605550"/>
                </a:solidFill>
                <a:ln w="3175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141" name="그룹 1140">
                  <a:extLst>
                    <a:ext uri="{FF2B5EF4-FFF2-40B4-BE49-F238E27FC236}">
                      <a16:creationId xmlns:a16="http://schemas.microsoft.com/office/drawing/2014/main" id="{AC3CE051-D51A-3A99-28FB-6C1F1A9F0A95}"/>
                    </a:ext>
                  </a:extLst>
                </p:cNvPr>
                <p:cNvGrpSpPr/>
                <p:nvPr/>
              </p:nvGrpSpPr>
              <p:grpSpPr>
                <a:xfrm>
                  <a:off x="4519990" y="5253999"/>
                  <a:ext cx="850676" cy="1247618"/>
                  <a:chOff x="4519990" y="5253999"/>
                  <a:chExt cx="850676" cy="1247618"/>
                </a:xfrm>
              </p:grpSpPr>
              <p:sp>
                <p:nvSpPr>
                  <p:cNvPr id="1117" name="TextBox 1116">
                    <a:extLst>
                      <a:ext uri="{FF2B5EF4-FFF2-40B4-BE49-F238E27FC236}">
                        <a16:creationId xmlns:a16="http://schemas.microsoft.com/office/drawing/2014/main" id="{8D94077F-5D74-35CA-39FA-21B52E74382C}"/>
                      </a:ext>
                    </a:extLst>
                  </p:cNvPr>
                  <p:cNvSpPr txBox="1"/>
                  <p:nvPr/>
                </p:nvSpPr>
                <p:spPr>
                  <a:xfrm>
                    <a:off x="4699268" y="5253999"/>
                    <a:ext cx="49212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n w="25400">
                          <a:noFill/>
                        </a:ln>
                        <a:solidFill>
                          <a:srgbClr val="D4CFC5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첫 번째 기록</a:t>
                    </a:r>
                    <a:endParaRPr lang="en-US" altLang="ko-KR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  <a:p>
                    <a:pPr algn="ctr"/>
                    <a:r>
                      <a:rPr lang="en-US" altLang="ko-KR" sz="1000" dirty="0">
                        <a:solidFill>
                          <a:srgbClr val="D4CFC5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1000" dirty="0">
                        <a:solidFill>
                          <a:schemeClr val="bg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불굴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endPara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1140" name="그룹 1139">
                    <a:extLst>
                      <a:ext uri="{FF2B5EF4-FFF2-40B4-BE49-F238E27FC236}">
                        <a16:creationId xmlns:a16="http://schemas.microsoft.com/office/drawing/2014/main" id="{54A347D7-B04D-6953-431E-869923E96601}"/>
                      </a:ext>
                    </a:extLst>
                  </p:cNvPr>
                  <p:cNvGrpSpPr/>
                  <p:nvPr/>
                </p:nvGrpSpPr>
                <p:grpSpPr>
                  <a:xfrm>
                    <a:off x="4519990" y="5626498"/>
                    <a:ext cx="850676" cy="875119"/>
                    <a:chOff x="4519990" y="5626498"/>
                    <a:chExt cx="850676" cy="875119"/>
                  </a:xfrm>
                </p:grpSpPr>
                <p:grpSp>
                  <p:nvGrpSpPr>
                    <p:cNvPr id="1127" name="그룹 1126">
                      <a:extLst>
                        <a:ext uri="{FF2B5EF4-FFF2-40B4-BE49-F238E27FC236}">
                          <a16:creationId xmlns:a16="http://schemas.microsoft.com/office/drawing/2014/main" id="{F7684C7D-444D-F6CB-9E0E-6BFB610B0EE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19990" y="5626498"/>
                      <a:ext cx="850676" cy="835826"/>
                      <a:chOff x="9981903" y="5055558"/>
                      <a:chExt cx="818278" cy="803993"/>
                    </a:xfrm>
                  </p:grpSpPr>
                  <p:pic>
                    <p:nvPicPr>
                      <p:cNvPr id="1129" name="Picture 2">
                        <a:extLst>
                          <a:ext uri="{FF2B5EF4-FFF2-40B4-BE49-F238E27FC236}">
                            <a16:creationId xmlns:a16="http://schemas.microsoft.com/office/drawing/2014/main" id="{73DBA604-4D5B-55F3-4B1A-38190AD23C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6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9981903" y="5055558"/>
                        <a:ext cx="818278" cy="803993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130" name="그룹 1129">
                        <a:extLst>
                          <a:ext uri="{FF2B5EF4-FFF2-40B4-BE49-F238E27FC236}">
                            <a16:creationId xmlns:a16="http://schemas.microsoft.com/office/drawing/2014/main" id="{1E3BF726-82AA-B2C1-48CD-8F52ECBB8436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10010536" y="5074792"/>
                        <a:ext cx="756001" cy="756000"/>
                        <a:chOff x="7805204" y="4796310"/>
                        <a:chExt cx="721988" cy="720000"/>
                      </a:xfrm>
                    </p:grpSpPr>
                    <p:sp>
                      <p:nvSpPr>
                        <p:cNvPr id="1131" name="자유형: 도형 1130">
                          <a:extLst>
                            <a:ext uri="{FF2B5EF4-FFF2-40B4-BE49-F238E27FC236}">
                              <a16:creationId xmlns:a16="http://schemas.microsoft.com/office/drawing/2014/main" id="{9DA9FB99-AE2D-6542-3542-CBB2BE422726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8166871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7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8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32" name="자유형: 도형 1131">
                          <a:extLst>
                            <a:ext uri="{FF2B5EF4-FFF2-40B4-BE49-F238E27FC236}">
                              <a16:creationId xmlns:a16="http://schemas.microsoft.com/office/drawing/2014/main" id="{C2666320-C0A5-4F2F-17C9-00DC36157832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7805204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7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8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</p:grpSp>
                <p:grpSp>
                  <p:nvGrpSpPr>
                    <p:cNvPr id="1120" name="그룹 1119">
                      <a:extLst>
                        <a:ext uri="{FF2B5EF4-FFF2-40B4-BE49-F238E27FC236}">
                          <a16:creationId xmlns:a16="http://schemas.microsoft.com/office/drawing/2014/main" id="{67C229EC-3D00-5B3D-CBDD-874C456DAA4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61022" y="5889074"/>
                      <a:ext cx="231074" cy="315892"/>
                      <a:chOff x="452475" y="2783773"/>
                      <a:chExt cx="618971" cy="846171"/>
                    </a:xfrm>
                    <a:effectLst>
                      <a:glow rad="25400">
                        <a:schemeClr val="accent1"/>
                      </a:glow>
                    </a:effectLst>
                  </p:grpSpPr>
                  <p:grpSp>
                    <p:nvGrpSpPr>
                      <p:cNvPr id="1121" name="그룹 1120">
                        <a:extLst>
                          <a:ext uri="{FF2B5EF4-FFF2-40B4-BE49-F238E27FC236}">
                            <a16:creationId xmlns:a16="http://schemas.microsoft.com/office/drawing/2014/main" id="{FB8DA22D-B2D7-93A6-F078-C1A0769F842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2475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125" name="Picture 16">
                          <a:extLst>
                            <a:ext uri="{FF2B5EF4-FFF2-40B4-BE49-F238E27FC236}">
                              <a16:creationId xmlns:a16="http://schemas.microsoft.com/office/drawing/2014/main" id="{5D7F1BD8-86A2-D552-96F0-3B51913D6AD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126" name="Picture 16">
                          <a:extLst>
                            <a:ext uri="{FF2B5EF4-FFF2-40B4-BE49-F238E27FC236}">
                              <a16:creationId xmlns:a16="http://schemas.microsoft.com/office/drawing/2014/main" id="{B574B0BC-3E96-5873-03AD-67433530698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7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122" name="그룹 1121">
                        <a:extLst>
                          <a:ext uri="{FF2B5EF4-FFF2-40B4-BE49-F238E27FC236}">
                            <a16:creationId xmlns:a16="http://schemas.microsoft.com/office/drawing/2014/main" id="{536D67C3-D81B-42B6-E576-2B7EAA57036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02524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123" name="Picture 16">
                          <a:extLst>
                            <a:ext uri="{FF2B5EF4-FFF2-40B4-BE49-F238E27FC236}">
                              <a16:creationId xmlns:a16="http://schemas.microsoft.com/office/drawing/2014/main" id="{D19A365A-B1CC-431B-EE0A-35FFD65ED00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124" name="Picture 16">
                          <a:extLst>
                            <a:ext uri="{FF2B5EF4-FFF2-40B4-BE49-F238E27FC236}">
                              <a16:creationId xmlns:a16="http://schemas.microsoft.com/office/drawing/2014/main" id="{A02F4D74-DAE6-CBF5-84B9-61C0A0573E4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sp>
                  <p:nvSpPr>
                    <p:cNvPr id="1134" name="별: 꼭짓점 4개 1133">
                      <a:extLst>
                        <a:ext uri="{FF2B5EF4-FFF2-40B4-BE49-F238E27FC236}">
                          <a16:creationId xmlns:a16="http://schemas.microsoft.com/office/drawing/2014/main" id="{FB6C2E11-C4DC-B96C-9292-823388FFF4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26575" y="6270785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1142" name="그룹 1141">
                  <a:extLst>
                    <a:ext uri="{FF2B5EF4-FFF2-40B4-BE49-F238E27FC236}">
                      <a16:creationId xmlns:a16="http://schemas.microsoft.com/office/drawing/2014/main" id="{F659D548-755C-E5EC-006E-99D05E600B4C}"/>
                    </a:ext>
                  </a:extLst>
                </p:cNvPr>
                <p:cNvGrpSpPr/>
                <p:nvPr/>
              </p:nvGrpSpPr>
              <p:grpSpPr>
                <a:xfrm>
                  <a:off x="5682018" y="5253999"/>
                  <a:ext cx="850676" cy="1247618"/>
                  <a:chOff x="5682018" y="5253999"/>
                  <a:chExt cx="850676" cy="1247618"/>
                </a:xfrm>
              </p:grpSpPr>
              <p:sp>
                <p:nvSpPr>
                  <p:cNvPr id="1101" name="TextBox 1100">
                    <a:extLst>
                      <a:ext uri="{FF2B5EF4-FFF2-40B4-BE49-F238E27FC236}">
                        <a16:creationId xmlns:a16="http://schemas.microsoft.com/office/drawing/2014/main" id="{6F7B1BAA-C955-D1DA-B698-53651766F425}"/>
                      </a:ext>
                    </a:extLst>
                  </p:cNvPr>
                  <p:cNvSpPr txBox="1"/>
                  <p:nvPr/>
                </p:nvSpPr>
                <p:spPr>
                  <a:xfrm>
                    <a:off x="5861296" y="5253999"/>
                    <a:ext cx="49212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n w="25400">
                          <a:noFill/>
                        </a:ln>
                        <a:solidFill>
                          <a:srgbClr val="D4CFC5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두 번째 기록</a:t>
                    </a:r>
                    <a:endParaRPr lang="en-US" altLang="ko-KR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  <a:p>
                    <a:pPr algn="ctr"/>
                    <a:r>
                      <a:rPr lang="en-US" altLang="ko-KR" sz="1000" dirty="0">
                        <a:solidFill>
                          <a:srgbClr val="D4CFC5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1000" dirty="0">
                        <a:solidFill>
                          <a:schemeClr val="bg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불굴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endPara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1139" name="그룹 1138">
                    <a:extLst>
                      <a:ext uri="{FF2B5EF4-FFF2-40B4-BE49-F238E27FC236}">
                        <a16:creationId xmlns:a16="http://schemas.microsoft.com/office/drawing/2014/main" id="{99C61047-0C76-0F7E-68B8-1F2AEA3DD8E3}"/>
                      </a:ext>
                    </a:extLst>
                  </p:cNvPr>
                  <p:cNvGrpSpPr/>
                  <p:nvPr/>
                </p:nvGrpSpPr>
                <p:grpSpPr>
                  <a:xfrm>
                    <a:off x="5682018" y="5626498"/>
                    <a:ext cx="850676" cy="875119"/>
                    <a:chOff x="5682018" y="5626498"/>
                    <a:chExt cx="850676" cy="875119"/>
                  </a:xfrm>
                </p:grpSpPr>
                <p:grpSp>
                  <p:nvGrpSpPr>
                    <p:cNvPr id="1138" name="그룹 1137">
                      <a:extLst>
                        <a:ext uri="{FF2B5EF4-FFF2-40B4-BE49-F238E27FC236}">
                          <a16:creationId xmlns:a16="http://schemas.microsoft.com/office/drawing/2014/main" id="{03944F7D-9579-33F9-3B89-4377148553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682018" y="5626498"/>
                      <a:ext cx="850676" cy="835826"/>
                      <a:chOff x="5682018" y="5626498"/>
                      <a:chExt cx="850676" cy="835826"/>
                    </a:xfrm>
                  </p:grpSpPr>
                  <p:pic>
                    <p:nvPicPr>
                      <p:cNvPr id="1113" name="Picture 2">
                        <a:extLst>
                          <a:ext uri="{FF2B5EF4-FFF2-40B4-BE49-F238E27FC236}">
                            <a16:creationId xmlns:a16="http://schemas.microsoft.com/office/drawing/2014/main" id="{C2AAD406-F925-34BA-E1FD-0D2A1FA01A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6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5682018" y="5626498"/>
                        <a:ext cx="850676" cy="835826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114" name="그룹 1113">
                        <a:extLst>
                          <a:ext uri="{FF2B5EF4-FFF2-40B4-BE49-F238E27FC236}">
                            <a16:creationId xmlns:a16="http://schemas.microsoft.com/office/drawing/2014/main" id="{F86A8351-9DC1-D373-9024-D074DC0CF108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5717247" y="5651445"/>
                        <a:ext cx="780218" cy="785933"/>
                        <a:chOff x="7806954" y="4796310"/>
                        <a:chExt cx="716738" cy="720000"/>
                      </a:xfrm>
                    </p:grpSpPr>
                    <p:sp>
                      <p:nvSpPr>
                        <p:cNvPr id="1115" name="자유형: 도형 1114">
                          <a:extLst>
                            <a:ext uri="{FF2B5EF4-FFF2-40B4-BE49-F238E27FC236}">
                              <a16:creationId xmlns:a16="http://schemas.microsoft.com/office/drawing/2014/main" id="{85243569-3D2C-BDDC-5BF4-D127D65F6FB1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8163371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7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8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16" name="자유형: 도형 1115">
                          <a:extLst>
                            <a:ext uri="{FF2B5EF4-FFF2-40B4-BE49-F238E27FC236}">
                              <a16:creationId xmlns:a16="http://schemas.microsoft.com/office/drawing/2014/main" id="{5C0DA9E3-3F51-118D-43B6-8C6DF4BD034D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7806954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7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8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  <p:sp>
                    <p:nvSpPr>
                      <p:cNvPr id="1137" name="타원 1136">
                        <a:extLst>
                          <a:ext uri="{FF2B5EF4-FFF2-40B4-BE49-F238E27FC236}">
                            <a16:creationId xmlns:a16="http://schemas.microsoft.com/office/drawing/2014/main" id="{19BFB440-3288-4C4D-43F9-5467955964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14956" y="5652011"/>
                        <a:ext cx="784800" cy="784800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F6F4D2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grpSp>
                  <p:nvGrpSpPr>
                    <p:cNvPr id="101" name="그룹 100">
                      <a:extLst>
                        <a:ext uri="{FF2B5EF4-FFF2-40B4-BE49-F238E27FC236}">
                          <a16:creationId xmlns:a16="http://schemas.microsoft.com/office/drawing/2014/main" id="{CC26CDA0-3FA4-CD44-DE48-BB8A7F68E0E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75723" y="5841298"/>
                      <a:ext cx="463267" cy="404052"/>
                      <a:chOff x="1521467" y="2783773"/>
                      <a:chExt cx="970180" cy="846171"/>
                    </a:xfrm>
                    <a:effectLst>
                      <a:glow rad="25400">
                        <a:schemeClr val="accent1"/>
                      </a:glow>
                    </a:effectLst>
                  </p:grpSpPr>
                  <p:grpSp>
                    <p:nvGrpSpPr>
                      <p:cNvPr id="1024" name="그룹 1023">
                        <a:extLst>
                          <a:ext uri="{FF2B5EF4-FFF2-40B4-BE49-F238E27FC236}">
                            <a16:creationId xmlns:a16="http://schemas.microsoft.com/office/drawing/2014/main" id="{00133A22-92A5-70DE-D931-53425BEC0FE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1697072" y="2783773"/>
                        <a:chExt cx="618971" cy="846171"/>
                      </a:xfrm>
                    </p:grpSpPr>
                    <p:grpSp>
                      <p:nvGrpSpPr>
                        <p:cNvPr id="1035" name="그룹 1034">
                          <a:extLst>
                            <a:ext uri="{FF2B5EF4-FFF2-40B4-BE49-F238E27FC236}">
                              <a16:creationId xmlns:a16="http://schemas.microsoft.com/office/drawing/2014/main" id="{16368274-B5B8-E305-E7EC-F6CB4D6D981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697072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039" name="Picture 16">
                            <a:extLst>
                              <a:ext uri="{FF2B5EF4-FFF2-40B4-BE49-F238E27FC236}">
                                <a16:creationId xmlns:a16="http://schemas.microsoft.com/office/drawing/2014/main" id="{ACA9B4E5-9DB1-F86E-B97E-86A70F58DF7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5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0" name="Picture 16">
                            <a:extLst>
                              <a:ext uri="{FF2B5EF4-FFF2-40B4-BE49-F238E27FC236}">
                                <a16:creationId xmlns:a16="http://schemas.microsoft.com/office/drawing/2014/main" id="{52ADCEF0-2938-9C6E-D0AF-C2FFEA9E0D2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7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036" name="그룹 1035">
                          <a:extLst>
                            <a:ext uri="{FF2B5EF4-FFF2-40B4-BE49-F238E27FC236}">
                              <a16:creationId xmlns:a16="http://schemas.microsoft.com/office/drawing/2014/main" id="{8487C352-89BF-A066-ACF7-7759301A95F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47121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037" name="Picture 16">
                            <a:extLst>
                              <a:ext uri="{FF2B5EF4-FFF2-40B4-BE49-F238E27FC236}">
                                <a16:creationId xmlns:a16="http://schemas.microsoft.com/office/drawing/2014/main" id="{5835C889-F0BC-71AA-97B5-02CA5660F0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8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38" name="Picture 16">
                            <a:extLst>
                              <a:ext uri="{FF2B5EF4-FFF2-40B4-BE49-F238E27FC236}">
                                <a16:creationId xmlns:a16="http://schemas.microsoft.com/office/drawing/2014/main" id="{06FC7279-8535-41D4-9C8B-D16D2E71970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8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  <p:grpSp>
                    <p:nvGrpSpPr>
                      <p:cNvPr id="1028" name="그룹 1027">
                        <a:extLst>
                          <a:ext uri="{FF2B5EF4-FFF2-40B4-BE49-F238E27FC236}">
                            <a16:creationId xmlns:a16="http://schemas.microsoft.com/office/drawing/2014/main" id="{6D236730-E0F9-26D2-368A-3723662AA60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21467" y="2904289"/>
                        <a:ext cx="970180" cy="605138"/>
                        <a:chOff x="1614270" y="2898436"/>
                        <a:chExt cx="970180" cy="605138"/>
                      </a:xfrm>
                    </p:grpSpPr>
                    <p:pic>
                      <p:nvPicPr>
                        <p:cNvPr id="1031" name="Picture 16">
                          <a:extLst>
                            <a:ext uri="{FF2B5EF4-FFF2-40B4-BE49-F238E27FC236}">
                              <a16:creationId xmlns:a16="http://schemas.microsoft.com/office/drawing/2014/main" id="{59A42221-4BAA-BBE6-0F49-3FDAB2061F2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9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5400000" flipH="1">
                          <a:off x="1451704" y="3061002"/>
                          <a:ext cx="605138" cy="28000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32" name="Picture 16">
                          <a:extLst>
                            <a:ext uri="{FF2B5EF4-FFF2-40B4-BE49-F238E27FC236}">
                              <a16:creationId xmlns:a16="http://schemas.microsoft.com/office/drawing/2014/main" id="{DCF3ED0F-67CD-7250-03B6-E313AA32847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9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16200000">
                          <a:off x="2141879" y="3061002"/>
                          <a:ext cx="605138" cy="28000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sp>
                  <p:nvSpPr>
                    <p:cNvPr id="1136" name="별: 꼭짓점 4개 1135">
                      <a:extLst>
                        <a:ext uri="{FF2B5EF4-FFF2-40B4-BE49-F238E27FC236}">
                          <a16:creationId xmlns:a16="http://schemas.microsoft.com/office/drawing/2014/main" id="{173C7B54-5511-324A-2457-E1E8212ECA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1940" y="6270785"/>
                      <a:ext cx="230832" cy="230832"/>
                    </a:xfrm>
                    <a:prstGeom prst="star4">
                      <a:avLst/>
                    </a:prstGeom>
                    <a:solidFill>
                      <a:srgbClr val="FFFF00"/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</p:grpSp>
          </p:grpSp>
        </p:grpSp>
        <p:cxnSp>
          <p:nvCxnSpPr>
            <p:cNvPr id="1147" name="직선 연결선 1146">
              <a:extLst>
                <a:ext uri="{FF2B5EF4-FFF2-40B4-BE49-F238E27FC236}">
                  <a16:creationId xmlns:a16="http://schemas.microsoft.com/office/drawing/2014/main" id="{59327B63-D7CD-4A29-3A32-8FA311E88807}"/>
                </a:ext>
              </a:extLst>
            </p:cNvPr>
            <p:cNvCxnSpPr>
              <a:cxnSpLocks/>
            </p:cNvCxnSpPr>
            <p:nvPr/>
          </p:nvCxnSpPr>
          <p:spPr>
            <a:xfrm>
              <a:off x="4494732" y="5265420"/>
              <a:ext cx="0" cy="1368546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2705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8E170-E884-DBB1-80DC-783839C73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3D27ED-B96F-3E76-2FCD-BC1707CB6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%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D00F9B-21D1-F9CA-1ACF-E07A5A3831F8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8E8191-BCF1-5B9C-7F08-CB0188C1C0C3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51D6EF-CE1E-037A-F69F-E583CFD87909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314BF50-4B0E-C949-948F-4242CCD1207D}"/>
              </a:ext>
            </a:extLst>
          </p:cNvPr>
          <p:cNvSpPr txBox="1"/>
          <p:nvPr/>
        </p:nvSpPr>
        <p:spPr>
          <a:xfrm>
            <a:off x="1450975" y="1585269"/>
            <a:ext cx="1755289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가지 양상 및 양상 별 버프 효과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19179C8-9639-13C4-F490-9A5262A4C5FF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73B7C7-66B6-659C-1597-028EE0FBA948}"/>
                </a:ext>
              </a:extLst>
            </p:cNvPr>
            <p:cNvSpPr txBox="1"/>
            <p:nvPr/>
          </p:nvSpPr>
          <p:spPr>
            <a:xfrm>
              <a:off x="1450975" y="1656183"/>
              <a:ext cx="702115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스킬의 양상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205FAD1F-A450-4A03-2948-D1D20B4214C1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3C3A046-0987-B8ED-3DF5-C78BE65D3D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471172"/>
              </p:ext>
            </p:extLst>
          </p:nvPr>
        </p:nvGraphicFramePr>
        <p:xfrm>
          <a:off x="1450975" y="1891632"/>
          <a:ext cx="8038949" cy="3027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2381567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1937067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188654">
                  <a:extLst>
                    <a:ext uri="{9D8B030D-6E8A-4147-A177-3AD203B41FA5}">
                      <a16:colId xmlns:a16="http://schemas.microsoft.com/office/drawing/2014/main" val="215428181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해당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기록 버프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단일 기호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완성 기호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66680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및 이동 속도 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680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endParaRPr lang="en-US" altLang="ko-KR" sz="3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뱀주인자리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6055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6055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초각성 스킬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6055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rgbClr val="6055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66680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스킬의 재사용 대기 시간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6668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모든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현상 스킬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D639F411-8065-1420-4189-153D8480AF2C}"/>
              </a:ext>
            </a:extLst>
          </p:cNvPr>
          <p:cNvGrpSpPr/>
          <p:nvPr/>
        </p:nvGrpSpPr>
        <p:grpSpPr>
          <a:xfrm>
            <a:off x="1450975" y="722339"/>
            <a:ext cx="6250109" cy="712709"/>
            <a:chOff x="1450975" y="902429"/>
            <a:chExt cx="6250109" cy="712709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E908532-ED43-6F8B-AC10-D71A96E644A2}"/>
                </a:ext>
              </a:extLst>
            </p:cNvPr>
            <p:cNvSpPr txBox="1"/>
            <p:nvPr/>
          </p:nvSpPr>
          <p:spPr>
            <a:xfrm>
              <a:off x="1450975" y="902429"/>
              <a:ext cx="6250109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스킬을 분류하는 방법 중 하나로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‘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레코드’ 시스템을 위해 필요한 분류 방법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E283CB5-4D03-E7AC-00EC-8AD5A4E37F3D}"/>
                </a:ext>
              </a:extLst>
            </p:cNvPr>
            <p:cNvSpPr txBox="1"/>
            <p:nvPr/>
          </p:nvSpPr>
          <p:spPr>
            <a:xfrm>
              <a:off x="1450975" y="1150908"/>
              <a:ext cx="3552873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획득할 수 있는 버프 효과가 다릅니다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양상은 기호와 색깔로 구분합니다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7F917C77-C544-6524-C35C-5C19C7837AA8}"/>
              </a:ext>
            </a:extLst>
          </p:cNvPr>
          <p:cNvSpPr txBox="1"/>
          <p:nvPr/>
        </p:nvSpPr>
        <p:spPr>
          <a:xfrm>
            <a:off x="4033530" y="1640315"/>
            <a:ext cx="3670877" cy="2154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</a:t>
            </a:r>
            <a:r>
              <a:rPr lang="ko-KR" altLang="en-US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버프 효과는 양상이 기록된 후부터 적용되고</a:t>
            </a: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기록 모드가 종료되면 버프 효과도 사라집니다</a:t>
            </a: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pic>
        <p:nvPicPr>
          <p:cNvPr id="71" name="Picture 2">
            <a:extLst>
              <a:ext uri="{FF2B5EF4-FFF2-40B4-BE49-F238E27FC236}">
                <a16:creationId xmlns:a16="http://schemas.microsoft.com/office/drawing/2014/main" id="{0185EA05-0973-4107-0EFE-26FF0F4B5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8" t="23411" r="52316" b="25014"/>
          <a:stretch/>
        </p:blipFill>
        <p:spPr bwMode="auto">
          <a:xfrm>
            <a:off x="7483340" y="2361667"/>
            <a:ext cx="398828" cy="459086"/>
          </a:xfrm>
          <a:prstGeom prst="rect">
            <a:avLst/>
          </a:prstGeom>
          <a:noFill/>
          <a:effectLst>
            <a:glow rad="38100">
              <a:srgbClr val="76000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그룹 71">
            <a:extLst>
              <a:ext uri="{FF2B5EF4-FFF2-40B4-BE49-F238E27FC236}">
                <a16:creationId xmlns:a16="http://schemas.microsoft.com/office/drawing/2014/main" id="{5A079F24-7592-9424-7463-347369A51BE2}"/>
              </a:ext>
            </a:extLst>
          </p:cNvPr>
          <p:cNvGrpSpPr/>
          <p:nvPr/>
        </p:nvGrpSpPr>
        <p:grpSpPr>
          <a:xfrm>
            <a:off x="8471381" y="2361669"/>
            <a:ext cx="844466" cy="459083"/>
            <a:chOff x="2672603" y="4695207"/>
            <a:chExt cx="1221477" cy="664040"/>
          </a:xfrm>
          <a:effectLst>
            <a:glow rad="38100">
              <a:srgbClr val="760000"/>
            </a:glow>
          </a:effectLst>
        </p:grpSpPr>
        <p:pic>
          <p:nvPicPr>
            <p:cNvPr id="69" name="Picture 2">
              <a:extLst>
                <a:ext uri="{FF2B5EF4-FFF2-40B4-BE49-F238E27FC236}">
                  <a16:creationId xmlns:a16="http://schemas.microsoft.com/office/drawing/2014/main" id="{F3693E83-DBBE-5A0E-337C-3A5B8F70A8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8" t="23411" r="52316" b="25014"/>
            <a:stretch/>
          </p:blipFill>
          <p:spPr bwMode="auto">
            <a:xfrm>
              <a:off x="2672603" y="4695207"/>
              <a:ext cx="576882" cy="664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2">
              <a:extLst>
                <a:ext uri="{FF2B5EF4-FFF2-40B4-BE49-F238E27FC236}">
                  <a16:creationId xmlns:a16="http://schemas.microsoft.com/office/drawing/2014/main" id="{2DA32B55-5959-77AD-37A0-3BE9F34BB3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8" t="23411" r="52316" b="25014"/>
            <a:stretch/>
          </p:blipFill>
          <p:spPr bwMode="auto">
            <a:xfrm flipH="1">
              <a:off x="3317198" y="4695207"/>
              <a:ext cx="576882" cy="664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2D2C67B-C52C-CFE9-BB9F-65C9DF5779C6}"/>
              </a:ext>
            </a:extLst>
          </p:cNvPr>
          <p:cNvGrpSpPr/>
          <p:nvPr/>
        </p:nvGrpSpPr>
        <p:grpSpPr>
          <a:xfrm>
            <a:off x="8602116" y="2997682"/>
            <a:ext cx="582995" cy="508476"/>
            <a:chOff x="1521467" y="2783773"/>
            <a:chExt cx="970180" cy="846171"/>
          </a:xfrm>
          <a:effectLst>
            <a:glow rad="38100">
              <a:schemeClr val="accent1">
                <a:lumMod val="75000"/>
              </a:schemeClr>
            </a:glow>
          </a:effectLst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4BFC720-2581-4391-E2FF-20E32B06D8F2}"/>
                </a:ext>
              </a:extLst>
            </p:cNvPr>
            <p:cNvGrpSpPr/>
            <p:nvPr/>
          </p:nvGrpSpPr>
          <p:grpSpPr>
            <a:xfrm>
              <a:off x="1697072" y="2783773"/>
              <a:ext cx="618971" cy="846171"/>
              <a:chOff x="1697072" y="2783773"/>
              <a:chExt cx="618971" cy="846171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9CAA1806-9F61-C59E-B1DE-4F31707CD572}"/>
                  </a:ext>
                </a:extLst>
              </p:cNvPr>
              <p:cNvGrpSpPr/>
              <p:nvPr/>
            </p:nvGrpSpPr>
            <p:grpSpPr>
              <a:xfrm>
                <a:off x="1697072" y="2783773"/>
                <a:ext cx="618971" cy="846171"/>
                <a:chOff x="297325" y="3024775"/>
                <a:chExt cx="618971" cy="846171"/>
              </a:xfrm>
            </p:grpSpPr>
            <p:pic>
              <p:nvPicPr>
                <p:cNvPr id="52" name="Picture 16">
                  <a:extLst>
                    <a:ext uri="{FF2B5EF4-FFF2-40B4-BE49-F238E27FC236}">
                      <a16:creationId xmlns:a16="http://schemas.microsoft.com/office/drawing/2014/main" id="{1BBA2329-7A3F-6830-CB81-2EA3CA4129A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rot="10800000">
                  <a:off x="297325" y="3399300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" name="Picture 16">
                  <a:extLst>
                    <a:ext uri="{FF2B5EF4-FFF2-40B4-BE49-F238E27FC236}">
                      <a16:creationId xmlns:a16="http://schemas.microsoft.com/office/drawing/2014/main" id="{34E57603-A7BC-47B0-5E53-13521F23D59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7649" r="71835">
                              <a14:foregroundMark x1="43669" y1="28058" x2="72093" y2="29017"/>
                              <a14:foregroundMark x1="47287" y1="24700" x2="53488" y2="23501"/>
                              <a14:foregroundMark x1="53230" y1="25420" x2="63307" y2="28058"/>
                              <a14:foregroundMark x1="31266" y1="32134" x2="30715" y2="35286"/>
                              <a14:foregroundMark x1="29199" y1="32134" x2="30048" y2="34160"/>
                              <a14:foregroundMark x1="27649" y1="33813" x2="27649" y2="34969"/>
                              <a14:foregroundMark x1="63566" y1="55875" x2="63566" y2="55875"/>
                              <a14:foregroundMark x1="64341" y1="55396" x2="64109" y2="56041"/>
                              <a14:backgroundMark x1="34367" y1="59712" x2="29716" y2="56115"/>
                              <a14:backgroundMark x1="32041" y1="52998" x2="30233" y2="53237"/>
                              <a14:backgroundMark x1="30491" y1="47482" x2="31783" y2="54916"/>
                              <a14:backgroundMark x1="26098" y1="35492" x2="33075" y2="52518"/>
                              <a14:backgroundMark x1="25840" y1="41247" x2="36434" y2="60671"/>
                              <a14:backgroundMark x1="31008" y1="57794" x2="40310" y2="62830"/>
                              <a14:backgroundMark x1="35917" y1="59233" x2="51421" y2="64269"/>
                              <a14:backgroundMark x1="33592" y1="59233" x2="44444" y2="59952"/>
                              <a14:backgroundMark x1="34625" y1="59952" x2="61240" y2="63549"/>
                              <a14:backgroundMark x1="54264" y1="58993" x2="70801" y2="68345"/>
                              <a14:backgroundMark x1="58140" y1="58993" x2="74677" y2="60911"/>
                              <a14:backgroundMark x1="63307" y1="59952" x2="73902" y2="51559"/>
                              <a14:backgroundMark x1="60724" y1="62590" x2="71059" y2="54436"/>
                              <a14:backgroundMark x1="62791" y1="60911" x2="70026" y2="54436"/>
                              <a14:backgroundMark x1="66925" y1="55875" x2="70026" y2="4316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flipH="1">
                  <a:off x="297325" y="3024775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8AA2D342-DFDA-1F2C-202F-B063948CD83C}"/>
                  </a:ext>
                </a:extLst>
              </p:cNvPr>
              <p:cNvGrpSpPr/>
              <p:nvPr/>
            </p:nvGrpSpPr>
            <p:grpSpPr>
              <a:xfrm>
                <a:off x="1747121" y="2939526"/>
                <a:ext cx="518872" cy="534666"/>
                <a:chOff x="497921" y="2939526"/>
                <a:chExt cx="518872" cy="534666"/>
              </a:xfrm>
            </p:grpSpPr>
            <p:pic>
              <p:nvPicPr>
                <p:cNvPr id="44" name="Picture 16">
                  <a:extLst>
                    <a:ext uri="{FF2B5EF4-FFF2-40B4-BE49-F238E27FC236}">
                      <a16:creationId xmlns:a16="http://schemas.microsoft.com/office/drawing/2014/main" id="{AA867721-4DB2-2906-CA38-F7A48B0BBB7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5400000" flipH="1">
                  <a:off x="544191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" name="Picture 16">
                  <a:extLst>
                    <a:ext uri="{FF2B5EF4-FFF2-40B4-BE49-F238E27FC236}">
                      <a16:creationId xmlns:a16="http://schemas.microsoft.com/office/drawing/2014/main" id="{7077FBFE-2F97-3F66-FDA2-E31E91C24F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16200000">
                  <a:off x="435858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BC78B00-84EF-28BA-C276-6D4FA188EDF8}"/>
                </a:ext>
              </a:extLst>
            </p:cNvPr>
            <p:cNvGrpSpPr/>
            <p:nvPr/>
          </p:nvGrpSpPr>
          <p:grpSpPr>
            <a:xfrm>
              <a:off x="1521467" y="2904289"/>
              <a:ext cx="970180" cy="605138"/>
              <a:chOff x="1614270" y="2898436"/>
              <a:chExt cx="970180" cy="605138"/>
            </a:xfrm>
          </p:grpSpPr>
          <p:pic>
            <p:nvPicPr>
              <p:cNvPr id="19" name="Picture 16">
                <a:extLst>
                  <a:ext uri="{FF2B5EF4-FFF2-40B4-BE49-F238E27FC236}">
                    <a16:creationId xmlns:a16="http://schemas.microsoft.com/office/drawing/2014/main" id="{3EC23850-9C4D-B2E0-F3A9-438ED438A3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3022" b="64269" l="24548" r="73902">
                            <a14:foregroundMark x1="46512" y1="23501" x2="56589" y2="25659"/>
                            <a14:foregroundMark x1="33850" y1="31894" x2="30491" y2="33094"/>
                            <a14:foregroundMark x1="29199" y1="34053" x2="27541" y2="35229"/>
                            <a14:foregroundMark x1="68217" y1="34293" x2="70543" y2="34293"/>
                            <a14:foregroundMark x1="48837" y1="26619" x2="61240" y2="30935"/>
                            <a14:foregroundMark x1="61240" y1="29736" x2="71576" y2="31894"/>
                            <a14:foregroundMark x1="67959" y1="31894" x2="73902" y2="34053"/>
                            <a14:backgroundMark x1="37468" y1="63070" x2="58915" y2="71223"/>
                            <a14:backgroundMark x1="43152" y1="62110" x2="63566" y2="62110"/>
                            <a14:backgroundMark x1="30491" y1="59952" x2="39535" y2="61871"/>
                            <a14:backgroundMark x1="29199" y1="49161" x2="28165" y2="43885"/>
                            <a14:backgroundMark x1="27132" y1="38609" x2="27132" y2="39568"/>
                            <a14:backgroundMark x1="27132" y1="37650" x2="27132" y2="37650"/>
                            <a14:backgroundMark x1="27132" y1="35012" x2="24806" y2="38369"/>
                            <a14:backgroundMark x1="66408" y1="50120" x2="65375" y2="52758"/>
                            <a14:backgroundMark x1="66925" y1="49880" x2="66667" y2="50839"/>
                            <a14:backgroundMark x1="44703" y1="51319" x2="39276" y2="50839"/>
                            <a14:backgroundMark x1="40052" y1="52038" x2="36434" y2="49161"/>
                            <a14:backgroundMark x1="36176" y1="53237" x2="32558" y2="54197"/>
                            <a14:backgroundMark x1="35917" y1="53717" x2="34367" y2="50360"/>
                            <a14:backgroundMark x1="35659" y1="52278" x2="31266" y2="49400"/>
                            <a14:backgroundMark x1="35659" y1="50120" x2="31783" y2="5012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70" t="21870" r="25676" b="49619"/>
              <a:stretch/>
            </p:blipFill>
            <p:spPr bwMode="auto">
              <a:xfrm rot="5400000" flipH="1">
                <a:off x="1451704" y="3061002"/>
                <a:ext cx="605138" cy="2800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16">
                <a:extLst>
                  <a:ext uri="{FF2B5EF4-FFF2-40B4-BE49-F238E27FC236}">
                    <a16:creationId xmlns:a16="http://schemas.microsoft.com/office/drawing/2014/main" id="{587B0711-7E3E-CC6A-D1DD-6815113458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3022" b="64269" l="24548" r="73902">
                            <a14:foregroundMark x1="46512" y1="23501" x2="56589" y2="25659"/>
                            <a14:foregroundMark x1="33850" y1="31894" x2="30491" y2="33094"/>
                            <a14:foregroundMark x1="29199" y1="34053" x2="27541" y2="35229"/>
                            <a14:foregroundMark x1="68217" y1="34293" x2="70543" y2="34293"/>
                            <a14:foregroundMark x1="48837" y1="26619" x2="61240" y2="30935"/>
                            <a14:foregroundMark x1="61240" y1="29736" x2="71576" y2="31894"/>
                            <a14:foregroundMark x1="67959" y1="31894" x2="73902" y2="34053"/>
                            <a14:backgroundMark x1="37468" y1="63070" x2="58915" y2="71223"/>
                            <a14:backgroundMark x1="43152" y1="62110" x2="63566" y2="62110"/>
                            <a14:backgroundMark x1="30491" y1="59952" x2="39535" y2="61871"/>
                            <a14:backgroundMark x1="29199" y1="49161" x2="28165" y2="43885"/>
                            <a14:backgroundMark x1="27132" y1="38609" x2="27132" y2="39568"/>
                            <a14:backgroundMark x1="27132" y1="37650" x2="27132" y2="37650"/>
                            <a14:backgroundMark x1="27132" y1="35012" x2="24806" y2="38369"/>
                            <a14:backgroundMark x1="66408" y1="50120" x2="65375" y2="52758"/>
                            <a14:backgroundMark x1="66925" y1="49880" x2="66667" y2="50839"/>
                            <a14:backgroundMark x1="44703" y1="51319" x2="39276" y2="50839"/>
                            <a14:backgroundMark x1="40052" y1="52038" x2="36434" y2="49161"/>
                            <a14:backgroundMark x1="36176" y1="53237" x2="32558" y2="54197"/>
                            <a14:backgroundMark x1="35917" y1="53717" x2="34367" y2="50360"/>
                            <a14:backgroundMark x1="35659" y1="52278" x2="31266" y2="49400"/>
                            <a14:backgroundMark x1="35659" y1="50120" x2="31783" y2="5012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70" t="21870" r="25676" b="49619"/>
              <a:stretch/>
            </p:blipFill>
            <p:spPr bwMode="auto">
              <a:xfrm rot="16200000">
                <a:off x="2141879" y="3061002"/>
                <a:ext cx="605138" cy="2800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B74A5703-EB0A-DE46-F927-2D73C30F13BD}"/>
              </a:ext>
            </a:extLst>
          </p:cNvPr>
          <p:cNvGrpSpPr/>
          <p:nvPr/>
        </p:nvGrpSpPr>
        <p:grpSpPr>
          <a:xfrm>
            <a:off x="7496779" y="2997682"/>
            <a:ext cx="371949" cy="508476"/>
            <a:chOff x="452475" y="2783773"/>
            <a:chExt cx="618971" cy="846171"/>
          </a:xfrm>
          <a:effectLst>
            <a:glow rad="38100">
              <a:schemeClr val="accent1">
                <a:lumMod val="75000"/>
              </a:schemeClr>
            </a:glow>
          </a:effectLst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58D2D1F9-F7CA-0583-5375-08C28DEDAD11}"/>
                </a:ext>
              </a:extLst>
            </p:cNvPr>
            <p:cNvGrpSpPr/>
            <p:nvPr/>
          </p:nvGrpSpPr>
          <p:grpSpPr>
            <a:xfrm>
              <a:off x="452475" y="2783773"/>
              <a:ext cx="618971" cy="846171"/>
              <a:chOff x="297325" y="3024775"/>
              <a:chExt cx="618971" cy="846171"/>
            </a:xfrm>
          </p:grpSpPr>
          <p:pic>
            <p:nvPicPr>
              <p:cNvPr id="67" name="Picture 16">
                <a:extLst>
                  <a:ext uri="{FF2B5EF4-FFF2-40B4-BE49-F238E27FC236}">
                    <a16:creationId xmlns:a16="http://schemas.microsoft.com/office/drawing/2014/main" id="{4751EDE9-FD44-7EE4-2B2F-3E7AE9C39D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3022" b="64269" l="24548" r="73902">
                            <a14:foregroundMark x1="46512" y1="23501" x2="56589" y2="25659"/>
                            <a14:foregroundMark x1="33850" y1="31894" x2="30491" y2="33094"/>
                            <a14:foregroundMark x1="29199" y1="34053" x2="27541" y2="35229"/>
                            <a14:foregroundMark x1="68217" y1="34293" x2="70543" y2="34293"/>
                            <a14:foregroundMark x1="48837" y1="26619" x2="61240" y2="30935"/>
                            <a14:foregroundMark x1="61240" y1="29736" x2="71576" y2="31894"/>
                            <a14:foregroundMark x1="67959" y1="31894" x2="73902" y2="34053"/>
                            <a14:backgroundMark x1="37468" y1="63070" x2="58915" y2="71223"/>
                            <a14:backgroundMark x1="43152" y1="62110" x2="63566" y2="62110"/>
                            <a14:backgroundMark x1="30491" y1="59952" x2="39535" y2="61871"/>
                            <a14:backgroundMark x1="29199" y1="49161" x2="28165" y2="43885"/>
                            <a14:backgroundMark x1="27132" y1="38609" x2="27132" y2="39568"/>
                            <a14:backgroundMark x1="27132" y1="37650" x2="27132" y2="37650"/>
                            <a14:backgroundMark x1="27132" y1="35012" x2="24806" y2="3836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70" t="21870" r="25676" b="30106"/>
              <a:stretch/>
            </p:blipFill>
            <p:spPr bwMode="auto">
              <a:xfrm rot="10800000">
                <a:off x="297325" y="3399300"/>
                <a:ext cx="618971" cy="4716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8" name="Picture 16">
                <a:extLst>
                  <a:ext uri="{FF2B5EF4-FFF2-40B4-BE49-F238E27FC236}">
                    <a16:creationId xmlns:a16="http://schemas.microsoft.com/office/drawing/2014/main" id="{511DCAF2-5A36-2993-008E-33EA35715C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3022" b="64269" l="27649" r="71835">
                            <a14:foregroundMark x1="43669" y1="28058" x2="72093" y2="29017"/>
                            <a14:foregroundMark x1="47287" y1="24700" x2="53488" y2="23501"/>
                            <a14:foregroundMark x1="53230" y1="25420" x2="63307" y2="28058"/>
                            <a14:foregroundMark x1="31266" y1="32134" x2="30715" y2="35286"/>
                            <a14:foregroundMark x1="29199" y1="32134" x2="30048" y2="34160"/>
                            <a14:foregroundMark x1="27649" y1="33813" x2="27649" y2="34969"/>
                            <a14:foregroundMark x1="63566" y1="55875" x2="63566" y2="55875"/>
                            <a14:foregroundMark x1="64341" y1="55396" x2="64109" y2="56041"/>
                            <a14:backgroundMark x1="34367" y1="59712" x2="29716" y2="56115"/>
                            <a14:backgroundMark x1="32041" y1="52998" x2="30233" y2="53237"/>
                            <a14:backgroundMark x1="30491" y1="47482" x2="31783" y2="54916"/>
                            <a14:backgroundMark x1="26098" y1="35492" x2="33075" y2="52518"/>
                            <a14:backgroundMark x1="25840" y1="41247" x2="36434" y2="60671"/>
                            <a14:backgroundMark x1="31008" y1="57794" x2="40310" y2="62830"/>
                            <a14:backgroundMark x1="35917" y1="59233" x2="51421" y2="64269"/>
                            <a14:backgroundMark x1="33592" y1="59233" x2="44444" y2="59952"/>
                            <a14:backgroundMark x1="34625" y1="59952" x2="61240" y2="63549"/>
                            <a14:backgroundMark x1="54264" y1="58993" x2="70801" y2="68345"/>
                            <a14:backgroundMark x1="58140" y1="58993" x2="74677" y2="60911"/>
                            <a14:backgroundMark x1="63307" y1="59952" x2="73902" y2="51559"/>
                            <a14:backgroundMark x1="60724" y1="62590" x2="71059" y2="54436"/>
                            <a14:backgroundMark x1="62791" y1="60911" x2="70026" y2="54436"/>
                            <a14:backgroundMark x1="66925" y1="55875" x2="70026" y2="431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70" t="21870" r="25676" b="30106"/>
              <a:stretch/>
            </p:blipFill>
            <p:spPr bwMode="auto">
              <a:xfrm flipH="1">
                <a:off x="297325" y="3024775"/>
                <a:ext cx="618971" cy="4716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52C8E099-5C64-364C-AFF9-A4824D5D30E9}"/>
                </a:ext>
              </a:extLst>
            </p:cNvPr>
            <p:cNvGrpSpPr/>
            <p:nvPr/>
          </p:nvGrpSpPr>
          <p:grpSpPr>
            <a:xfrm>
              <a:off x="502524" y="2939526"/>
              <a:ext cx="518872" cy="534666"/>
              <a:chOff x="497921" y="2939526"/>
              <a:chExt cx="518872" cy="534666"/>
            </a:xfrm>
          </p:grpSpPr>
          <p:pic>
            <p:nvPicPr>
              <p:cNvPr id="65" name="Picture 16">
                <a:extLst>
                  <a:ext uri="{FF2B5EF4-FFF2-40B4-BE49-F238E27FC236}">
                    <a16:creationId xmlns:a16="http://schemas.microsoft.com/office/drawing/2014/main" id="{775D32A9-75DF-31F2-4AA0-1EF68AF871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3022" b="68345" l="22481" r="73902">
                            <a14:foregroundMark x1="39276" y1="68106" x2="55556" y2="64029"/>
                            <a14:foregroundMark x1="32817" y1="60192" x2="48837" y2="64988"/>
                            <a14:foregroundMark x1="35659" y1="63789" x2="56848" y2="68585"/>
                            <a14:foregroundMark x1="49612" y1="62590" x2="67183" y2="63309"/>
                            <a14:foregroundMark x1="30749" y1="48441" x2="28005" y2="43165"/>
                            <a14:foregroundMark x1="27709" y1="43165" x2="28165" y2="46763"/>
                            <a14:foregroundMark x1="22481" y1="32374" x2="24481" y2="34821"/>
                            <a14:foregroundMark x1="28188" y1="43165" x2="29974" y2="55875"/>
                            <a14:backgroundMark x1="55702" y1="70001" x2="58915" y2="71223"/>
                            <a14:backgroundMark x1="30491" y1="59952" x2="32633" y2="60406"/>
                            <a14:backgroundMark x1="29974" y1="30456" x2="29974" y2="43165"/>
                            <a14:backgroundMark x1="29457" y1="32134" x2="45478" y2="31415"/>
                            <a14:backgroundMark x1="35659" y1="27818" x2="65375" y2="26619"/>
                            <a14:backgroundMark x1="54005" y1="28297" x2="71835" y2="29736"/>
                            <a14:backgroundMark x1="61499" y1="31415" x2="72351" y2="32374"/>
                            <a14:backgroundMark x1="71318" y1="34532" x2="71835" y2="34053"/>
                            <a14:backgroundMark x1="71318" y1="36211" x2="72868" y2="33094"/>
                            <a14:backgroundMark x1="70801" y1="34053" x2="75194" y2="32134"/>
                            <a14:backgroundMark x1="56589" y1="8153" x2="56589" y2="8153"/>
                            <a14:backgroundMark x1="98966" y1="33573" x2="98966" y2="3357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70" t="35650" r="25676" b="30106"/>
              <a:stretch/>
            </p:blipFill>
            <p:spPr bwMode="auto">
              <a:xfrm rot="5400000" flipH="1">
                <a:off x="544191" y="3001589"/>
                <a:ext cx="534666" cy="4105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6" name="Picture 16">
                <a:extLst>
                  <a:ext uri="{FF2B5EF4-FFF2-40B4-BE49-F238E27FC236}">
                    <a16:creationId xmlns:a16="http://schemas.microsoft.com/office/drawing/2014/main" id="{8E7E12FE-735F-82A2-2695-CAFFAD7B23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3022" b="68345" l="22481" r="73902">
                            <a14:foregroundMark x1="39276" y1="68106" x2="55556" y2="64029"/>
                            <a14:foregroundMark x1="32817" y1="60192" x2="48837" y2="64988"/>
                            <a14:foregroundMark x1="35659" y1="63789" x2="56848" y2="68585"/>
                            <a14:foregroundMark x1="49612" y1="62590" x2="67183" y2="63309"/>
                            <a14:foregroundMark x1="30749" y1="48441" x2="28005" y2="43165"/>
                            <a14:foregroundMark x1="27709" y1="43165" x2="28165" y2="46763"/>
                            <a14:foregroundMark x1="22481" y1="32374" x2="24481" y2="34821"/>
                            <a14:foregroundMark x1="28188" y1="43165" x2="29974" y2="55875"/>
                            <a14:backgroundMark x1="55702" y1="70001" x2="58915" y2="71223"/>
                            <a14:backgroundMark x1="30491" y1="59952" x2="32633" y2="60406"/>
                            <a14:backgroundMark x1="29974" y1="30456" x2="29974" y2="43165"/>
                            <a14:backgroundMark x1="29457" y1="32134" x2="45478" y2="31415"/>
                            <a14:backgroundMark x1="35659" y1="27818" x2="65375" y2="26619"/>
                            <a14:backgroundMark x1="54005" y1="28297" x2="71835" y2="29736"/>
                            <a14:backgroundMark x1="61499" y1="31415" x2="72351" y2="32374"/>
                            <a14:backgroundMark x1="71318" y1="34532" x2="71835" y2="34053"/>
                            <a14:backgroundMark x1="71318" y1="36211" x2="72868" y2="33094"/>
                            <a14:backgroundMark x1="70801" y1="34053" x2="75194" y2="32134"/>
                            <a14:backgroundMark x1="56589" y1="8153" x2="56589" y2="8153"/>
                            <a14:backgroundMark x1="98966" y1="33573" x2="98966" y2="3357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70" t="35650" r="25676" b="30106"/>
              <a:stretch/>
            </p:blipFill>
            <p:spPr bwMode="auto">
              <a:xfrm rot="16200000">
                <a:off x="435858" y="3001589"/>
                <a:ext cx="534666" cy="4105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60" name="그림 59" descr="상징, 그래픽, 폰트, 클립아트이(가) 표시된 사진&#10;&#10;자동 생성된 설명">
            <a:extLst>
              <a:ext uri="{FF2B5EF4-FFF2-40B4-BE49-F238E27FC236}">
                <a16:creationId xmlns:a16="http://schemas.microsoft.com/office/drawing/2014/main" id="{4E93E700-3078-D0B4-377E-80FE6A5ADDAF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212227"/>
              </a:clrFrom>
              <a:clrTo>
                <a:srgbClr val="21222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204" y="3714864"/>
            <a:ext cx="575099" cy="415632"/>
          </a:xfrm>
          <a:prstGeom prst="rect">
            <a:avLst/>
          </a:prstGeom>
          <a:effectLst>
            <a:glow rad="38100">
              <a:schemeClr val="accent3"/>
            </a:glow>
          </a:effectLst>
        </p:spPr>
      </p:pic>
      <p:pic>
        <p:nvPicPr>
          <p:cNvPr id="59" name="Picture 6">
            <a:extLst>
              <a:ext uri="{FF2B5EF4-FFF2-40B4-BE49-F238E27FC236}">
                <a16:creationId xmlns:a16="http://schemas.microsoft.com/office/drawing/2014/main" id="{82CBAC1A-89EC-BC12-D146-042E21401B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8" t="7528" r="6504" b="6504"/>
          <a:stretch/>
        </p:blipFill>
        <p:spPr bwMode="auto">
          <a:xfrm>
            <a:off x="8601732" y="3630800"/>
            <a:ext cx="583763" cy="583763"/>
          </a:xfrm>
          <a:prstGeom prst="rect">
            <a:avLst/>
          </a:prstGeom>
          <a:noFill/>
          <a:effectLst>
            <a:glow rad="38100">
              <a:schemeClr val="accent3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그림 1044" descr="그림, 상징, 원, 스케치이(가) 표시된 사진&#10;&#10;자동 생성된 설명">
            <a:extLst>
              <a:ext uri="{FF2B5EF4-FFF2-40B4-BE49-F238E27FC236}">
                <a16:creationId xmlns:a16="http://schemas.microsoft.com/office/drawing/2014/main" id="{5B0E8CF2-4F1D-8349-C158-AAD06BC4ACC8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121" y="4266884"/>
            <a:ext cx="636986" cy="636986"/>
          </a:xfrm>
          <a:prstGeom prst="rect">
            <a:avLst/>
          </a:prstGeom>
          <a:effectLst>
            <a:glow rad="38100">
              <a:schemeClr val="tx1"/>
            </a:glow>
          </a:effectLst>
        </p:spPr>
      </p:pic>
      <p:pic>
        <p:nvPicPr>
          <p:cNvPr id="1043" name="그림 1042" descr="클립아트, 그림, 상징, 디자인이(가) 표시된 사진&#10;&#10;자동 생성된 설명">
            <a:extLst>
              <a:ext uri="{FF2B5EF4-FFF2-40B4-BE49-F238E27FC236}">
                <a16:creationId xmlns:a16="http://schemas.microsoft.com/office/drawing/2014/main" id="{337FF7B1-8AD1-4AEE-480F-B73593438AC3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968" y="4319717"/>
            <a:ext cx="529571" cy="529571"/>
          </a:xfrm>
          <a:prstGeom prst="rect">
            <a:avLst/>
          </a:prstGeom>
          <a:effectLst>
            <a:glow rad="38100">
              <a:schemeClr val="tx1"/>
            </a:glow>
          </a:effectLst>
        </p:spPr>
      </p:pic>
      <p:grpSp>
        <p:nvGrpSpPr>
          <p:cNvPr id="1151" name="그룹 1150">
            <a:extLst>
              <a:ext uri="{FF2B5EF4-FFF2-40B4-BE49-F238E27FC236}">
                <a16:creationId xmlns:a16="http://schemas.microsoft.com/office/drawing/2014/main" id="{4D4BA7E7-791C-CBBE-37F1-FD161EDCA7CF}"/>
              </a:ext>
            </a:extLst>
          </p:cNvPr>
          <p:cNvGrpSpPr/>
          <p:nvPr/>
        </p:nvGrpSpPr>
        <p:grpSpPr>
          <a:xfrm>
            <a:off x="7999606" y="700629"/>
            <a:ext cx="4130573" cy="954620"/>
            <a:chOff x="7698370" y="630722"/>
            <a:chExt cx="4130573" cy="95462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E8C5B24-C573-45D9-25B8-7266653B6C3D}"/>
                </a:ext>
              </a:extLst>
            </p:cNvPr>
            <p:cNvSpPr txBox="1"/>
            <p:nvPr/>
          </p:nvSpPr>
          <p:spPr>
            <a:xfrm>
              <a:off x="7698370" y="630722"/>
              <a:ext cx="246283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양상은 기호와 색깔로 구분합니다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기호는 단일 기호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완성 기호로 분류합니다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endParaRPr lang="en-US" altLang="ko-KR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D3A9851-8157-806D-3319-5043EC6AE416}"/>
                </a:ext>
              </a:extLst>
            </p:cNvPr>
            <p:cNvSpPr txBox="1"/>
            <p:nvPr/>
          </p:nvSpPr>
          <p:spPr>
            <a:xfrm>
              <a:off x="7698370" y="1121112"/>
              <a:ext cx="4130573" cy="464230"/>
            </a:xfrm>
            <a:prstGeom prst="rect">
              <a:avLst/>
            </a:prstGeom>
            <a:noFill/>
          </p:spPr>
          <p:txBody>
            <a:bodyPr wrap="none" lIns="378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14"/>
                </a:buBlip>
              </a:pP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단일 기호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는 해당 양상을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첫 </a:t>
              </a:r>
              <a:r>
                <a:rPr lang="ko-KR" altLang="en-US" sz="1000" dirty="0" err="1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번째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기록할 시 적용 되는 기호입니다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14"/>
                </a:buBlip>
              </a:pP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완성 기호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는 해당 양상을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연속으로 두 번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기록할 시 적용 되는 기호입니다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CDFB4F0F-0A2F-AFAA-D5D8-AA9A45E8D5C4}"/>
              </a:ext>
            </a:extLst>
          </p:cNvPr>
          <p:cNvGrpSpPr/>
          <p:nvPr/>
        </p:nvGrpSpPr>
        <p:grpSpPr>
          <a:xfrm>
            <a:off x="9670245" y="1891632"/>
            <a:ext cx="2012704" cy="1402388"/>
            <a:chOff x="1804609" y="5253999"/>
            <a:chExt cx="2012704" cy="1402388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19EA72F-5BD4-35F6-0F7B-5660E566731C}"/>
                </a:ext>
              </a:extLst>
            </p:cNvPr>
            <p:cNvSpPr txBox="1"/>
            <p:nvPr/>
          </p:nvSpPr>
          <p:spPr>
            <a:xfrm>
              <a:off x="2384562" y="6487110"/>
              <a:ext cx="852798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다른 양상 기록 예시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3178612B-CC20-DB92-6A1D-7C1A42D1178F}"/>
                </a:ext>
              </a:extLst>
            </p:cNvPr>
            <p:cNvGrpSpPr/>
            <p:nvPr/>
          </p:nvGrpSpPr>
          <p:grpSpPr>
            <a:xfrm>
              <a:off x="1804609" y="5253999"/>
              <a:ext cx="2012704" cy="1247618"/>
              <a:chOff x="1804609" y="5253999"/>
              <a:chExt cx="2012704" cy="1247618"/>
            </a:xfrm>
          </p:grpSpPr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CEE23639-5E73-EDC4-EDC9-E8670FE573E3}"/>
                  </a:ext>
                </a:extLst>
              </p:cNvPr>
              <p:cNvGrpSpPr/>
              <p:nvPr/>
            </p:nvGrpSpPr>
            <p:grpSpPr>
              <a:xfrm>
                <a:off x="1804609" y="5253999"/>
                <a:ext cx="850676" cy="1247618"/>
                <a:chOff x="1804609" y="5253999"/>
                <a:chExt cx="850676" cy="1247618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A822E5D2-5CF6-DFDE-605E-93158B26D752}"/>
                    </a:ext>
                  </a:extLst>
                </p:cNvPr>
                <p:cNvSpPr txBox="1"/>
                <p:nvPr/>
              </p:nvSpPr>
              <p:spPr>
                <a:xfrm>
                  <a:off x="1983887" y="5253999"/>
                  <a:ext cx="4921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1A4EA4A2-9F73-1078-A15F-FA9B6A877F13}"/>
                    </a:ext>
                  </a:extLst>
                </p:cNvPr>
                <p:cNvGrpSpPr/>
                <p:nvPr/>
              </p:nvGrpSpPr>
              <p:grpSpPr>
                <a:xfrm>
                  <a:off x="1804609" y="5626498"/>
                  <a:ext cx="850676" cy="875119"/>
                  <a:chOff x="1590310" y="5619064"/>
                  <a:chExt cx="850676" cy="875119"/>
                </a:xfrm>
              </p:grpSpPr>
              <p:grpSp>
                <p:nvGrpSpPr>
                  <p:cNvPr id="9" name="그룹 8">
                    <a:extLst>
                      <a:ext uri="{FF2B5EF4-FFF2-40B4-BE49-F238E27FC236}">
                        <a16:creationId xmlns:a16="http://schemas.microsoft.com/office/drawing/2014/main" id="{B1D23141-F35C-4521-BF4D-FAE6E46348FC}"/>
                      </a:ext>
                    </a:extLst>
                  </p:cNvPr>
                  <p:cNvGrpSpPr/>
                  <p:nvPr/>
                </p:nvGrpSpPr>
                <p:grpSpPr>
                  <a:xfrm>
                    <a:off x="1590310" y="5619064"/>
                    <a:ext cx="850676" cy="875119"/>
                    <a:chOff x="2682294" y="5566998"/>
                    <a:chExt cx="850676" cy="875119"/>
                  </a:xfrm>
                </p:grpSpPr>
                <p:grpSp>
                  <p:nvGrpSpPr>
                    <p:cNvPr id="43" name="그룹 42">
                      <a:extLst>
                        <a:ext uri="{FF2B5EF4-FFF2-40B4-BE49-F238E27FC236}">
                          <a16:creationId xmlns:a16="http://schemas.microsoft.com/office/drawing/2014/main" id="{4E5B85E3-BD1A-DBE4-41E2-30EC2C68FC1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82294" y="5566998"/>
                      <a:ext cx="850676" cy="835826"/>
                      <a:chOff x="9981903" y="5055558"/>
                      <a:chExt cx="818278" cy="803993"/>
                    </a:xfrm>
                  </p:grpSpPr>
                  <p:pic>
                    <p:nvPicPr>
                      <p:cNvPr id="45" name="Picture 2">
                        <a:extLst>
                          <a:ext uri="{FF2B5EF4-FFF2-40B4-BE49-F238E27FC236}">
                            <a16:creationId xmlns:a16="http://schemas.microsoft.com/office/drawing/2014/main" id="{30F5A06C-A731-1943-D2FF-8A9378A6408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6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9981903" y="5055558"/>
                        <a:ext cx="818278" cy="803993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46" name="그룹 45">
                        <a:extLst>
                          <a:ext uri="{FF2B5EF4-FFF2-40B4-BE49-F238E27FC236}">
                            <a16:creationId xmlns:a16="http://schemas.microsoft.com/office/drawing/2014/main" id="{CD787139-F4F9-2143-10B4-AECC405D38CB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10010536" y="5074792"/>
                        <a:ext cx="756001" cy="756000"/>
                        <a:chOff x="7805204" y="4796310"/>
                        <a:chExt cx="721988" cy="720000"/>
                      </a:xfrm>
                    </p:grpSpPr>
                    <p:sp>
                      <p:nvSpPr>
                        <p:cNvPr id="49" name="자유형: 도형 48">
                          <a:extLst>
                            <a:ext uri="{FF2B5EF4-FFF2-40B4-BE49-F238E27FC236}">
                              <a16:creationId xmlns:a16="http://schemas.microsoft.com/office/drawing/2014/main" id="{4C71EA45-3484-AD0F-BC39-86F2871254F3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8166871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7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8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50" name="자유형: 도형 49">
                          <a:extLst>
                            <a:ext uri="{FF2B5EF4-FFF2-40B4-BE49-F238E27FC236}">
                              <a16:creationId xmlns:a16="http://schemas.microsoft.com/office/drawing/2014/main" id="{E53CE005-5B6D-4D6A-CA84-14C4EE841BE3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7805204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7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8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</p:grpSp>
                <p:sp>
                  <p:nvSpPr>
                    <p:cNvPr id="34" name="별: 꼭짓점 4개 33">
                      <a:extLst>
                        <a:ext uri="{FF2B5EF4-FFF2-40B4-BE49-F238E27FC236}">
                          <a16:creationId xmlns:a16="http://schemas.microsoft.com/office/drawing/2014/main" id="{EE3D1561-7F21-31D7-C6BB-2E5308A04F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95414" y="6211285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060" name="그룹 1059">
                    <a:extLst>
                      <a:ext uri="{FF2B5EF4-FFF2-40B4-BE49-F238E27FC236}">
                        <a16:creationId xmlns:a16="http://schemas.microsoft.com/office/drawing/2014/main" id="{D8D83118-088E-FB85-99CA-D160B9062F7A}"/>
                      </a:ext>
                    </a:extLst>
                  </p:cNvPr>
                  <p:cNvGrpSpPr/>
                  <p:nvPr/>
                </p:nvGrpSpPr>
                <p:grpSpPr>
                  <a:xfrm>
                    <a:off x="1731342" y="5881640"/>
                    <a:ext cx="231074" cy="315892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61" name="그룹 1060">
                      <a:extLst>
                        <a:ext uri="{FF2B5EF4-FFF2-40B4-BE49-F238E27FC236}">
                          <a16:creationId xmlns:a16="http://schemas.microsoft.com/office/drawing/2014/main" id="{6EA0E0BA-FB55-A222-2DE6-4B5C570091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65" name="Picture 16">
                        <a:extLst>
                          <a:ext uri="{FF2B5EF4-FFF2-40B4-BE49-F238E27FC236}">
                            <a16:creationId xmlns:a16="http://schemas.microsoft.com/office/drawing/2014/main" id="{070F5F8A-B795-85B5-F01C-E30C8AF6848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6" name="Picture 16">
                        <a:extLst>
                          <a:ext uri="{FF2B5EF4-FFF2-40B4-BE49-F238E27FC236}">
                            <a16:creationId xmlns:a16="http://schemas.microsoft.com/office/drawing/2014/main" id="{7A17109C-3AE2-3160-5662-1938BE4E41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62" name="그룹 1061">
                      <a:extLst>
                        <a:ext uri="{FF2B5EF4-FFF2-40B4-BE49-F238E27FC236}">
                          <a16:creationId xmlns:a16="http://schemas.microsoft.com/office/drawing/2014/main" id="{8B5471DE-E6A9-9440-2539-DCC7D04E50C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63" name="Picture 16">
                        <a:extLst>
                          <a:ext uri="{FF2B5EF4-FFF2-40B4-BE49-F238E27FC236}">
                            <a16:creationId xmlns:a16="http://schemas.microsoft.com/office/drawing/2014/main" id="{DEC06BD8-EE37-4EB4-2457-0777C71F74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4" name="Picture 16">
                        <a:extLst>
                          <a:ext uri="{FF2B5EF4-FFF2-40B4-BE49-F238E27FC236}">
                            <a16:creationId xmlns:a16="http://schemas.microsoft.com/office/drawing/2014/main" id="{953655F9-BBEB-2013-5EA1-467B6453456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0D2280E1-5CE8-6567-541E-6D99A3DE184C}"/>
                  </a:ext>
                </a:extLst>
              </p:cNvPr>
              <p:cNvGrpSpPr/>
              <p:nvPr/>
            </p:nvGrpSpPr>
            <p:grpSpPr>
              <a:xfrm>
                <a:off x="2966637" y="5253999"/>
                <a:ext cx="850676" cy="1247618"/>
                <a:chOff x="2966637" y="5253999"/>
                <a:chExt cx="850676" cy="1247618"/>
              </a:xfrm>
            </p:grpSpPr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8D99C0F8-02A9-8D29-AE2F-E2B063BB97FC}"/>
                    </a:ext>
                  </a:extLst>
                </p:cNvPr>
                <p:cNvGrpSpPr/>
                <p:nvPr/>
              </p:nvGrpSpPr>
              <p:grpSpPr>
                <a:xfrm>
                  <a:off x="2966637" y="5626498"/>
                  <a:ext cx="850676" cy="875119"/>
                  <a:chOff x="3478106" y="5619064"/>
                  <a:chExt cx="850676" cy="875119"/>
                </a:xfrm>
              </p:grpSpPr>
              <p:grpSp>
                <p:nvGrpSpPr>
                  <p:cNvPr id="1082" name="그룹 1081">
                    <a:extLst>
                      <a:ext uri="{FF2B5EF4-FFF2-40B4-BE49-F238E27FC236}">
                        <a16:creationId xmlns:a16="http://schemas.microsoft.com/office/drawing/2014/main" id="{2197B5CE-F129-CBCD-137C-996384A25A5E}"/>
                      </a:ext>
                    </a:extLst>
                  </p:cNvPr>
                  <p:cNvGrpSpPr/>
                  <p:nvPr/>
                </p:nvGrpSpPr>
                <p:grpSpPr>
                  <a:xfrm>
                    <a:off x="3478106" y="5619064"/>
                    <a:ext cx="850676" cy="875119"/>
                    <a:chOff x="2682294" y="5566998"/>
                    <a:chExt cx="850676" cy="875119"/>
                  </a:xfrm>
                </p:grpSpPr>
                <p:grpSp>
                  <p:nvGrpSpPr>
                    <p:cNvPr id="1083" name="그룹 1082">
                      <a:extLst>
                        <a:ext uri="{FF2B5EF4-FFF2-40B4-BE49-F238E27FC236}">
                          <a16:creationId xmlns:a16="http://schemas.microsoft.com/office/drawing/2014/main" id="{A38E3AF3-49E3-F8C8-F084-58E0B366AF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82294" y="5566998"/>
                      <a:ext cx="850676" cy="835826"/>
                      <a:chOff x="9981903" y="5055558"/>
                      <a:chExt cx="818278" cy="803993"/>
                    </a:xfrm>
                  </p:grpSpPr>
                  <p:pic>
                    <p:nvPicPr>
                      <p:cNvPr id="1085" name="Picture 2">
                        <a:extLst>
                          <a:ext uri="{FF2B5EF4-FFF2-40B4-BE49-F238E27FC236}">
                            <a16:creationId xmlns:a16="http://schemas.microsoft.com/office/drawing/2014/main" id="{5EEE5FED-5B21-F967-CEF4-285D787734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6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9981903" y="5055558"/>
                        <a:ext cx="818278" cy="803993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086" name="그룹 1085">
                        <a:extLst>
                          <a:ext uri="{FF2B5EF4-FFF2-40B4-BE49-F238E27FC236}">
                            <a16:creationId xmlns:a16="http://schemas.microsoft.com/office/drawing/2014/main" id="{A52D781B-4F53-15B3-CF56-3039A42FDF1D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10010536" y="5074792"/>
                        <a:ext cx="756001" cy="756000"/>
                        <a:chOff x="7805204" y="4796310"/>
                        <a:chExt cx="721988" cy="720000"/>
                      </a:xfrm>
                    </p:grpSpPr>
                    <p:sp>
                      <p:nvSpPr>
                        <p:cNvPr id="1087" name="자유형: 도형 1086">
                          <a:extLst>
                            <a:ext uri="{FF2B5EF4-FFF2-40B4-BE49-F238E27FC236}">
                              <a16:creationId xmlns:a16="http://schemas.microsoft.com/office/drawing/2014/main" id="{FE6F02F5-6520-3B78-8581-6D57DE71C6DF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8166871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7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8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088" name="자유형: 도형 1087">
                          <a:extLst>
                            <a:ext uri="{FF2B5EF4-FFF2-40B4-BE49-F238E27FC236}">
                              <a16:creationId xmlns:a16="http://schemas.microsoft.com/office/drawing/2014/main" id="{C9B1DEAD-0861-9B4C-C52D-467F6E298295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7805204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7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8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</p:grpSp>
                <p:sp>
                  <p:nvSpPr>
                    <p:cNvPr id="1084" name="별: 꼭짓점 4개 1083">
                      <a:extLst>
                        <a:ext uri="{FF2B5EF4-FFF2-40B4-BE49-F238E27FC236}">
                          <a16:creationId xmlns:a16="http://schemas.microsoft.com/office/drawing/2014/main" id="{A852FE15-A63D-E1C9-38D3-C0C5118916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95414" y="6211285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pic>
                <p:nvPicPr>
                  <p:cNvPr id="1074" name="그림 1073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6AB1BD79-2489-62AD-1712-08BA670E53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34230" y="5911825"/>
                    <a:ext cx="340452" cy="246049"/>
                  </a:xfrm>
                  <a:prstGeom prst="rect">
                    <a:avLst/>
                  </a:prstGeom>
                  <a:effectLst>
                    <a:glow rad="25400">
                      <a:schemeClr val="accent3"/>
                    </a:glow>
                  </a:effectLst>
                </p:spPr>
              </p:pic>
              <p:grpSp>
                <p:nvGrpSpPr>
                  <p:cNvPr id="1075" name="그룹 1074">
                    <a:extLst>
                      <a:ext uri="{FF2B5EF4-FFF2-40B4-BE49-F238E27FC236}">
                        <a16:creationId xmlns:a16="http://schemas.microsoft.com/office/drawing/2014/main" id="{CF652B45-7964-ACD8-2B30-506C876794D8}"/>
                      </a:ext>
                    </a:extLst>
                  </p:cNvPr>
                  <p:cNvGrpSpPr/>
                  <p:nvPr/>
                </p:nvGrpSpPr>
                <p:grpSpPr>
                  <a:xfrm>
                    <a:off x="3602951" y="5873027"/>
                    <a:ext cx="231074" cy="315892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76" name="그룹 1075">
                      <a:extLst>
                        <a:ext uri="{FF2B5EF4-FFF2-40B4-BE49-F238E27FC236}">
                          <a16:creationId xmlns:a16="http://schemas.microsoft.com/office/drawing/2014/main" id="{1A04FB38-E0E0-67D7-6D53-CB077927DAE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80" name="Picture 16">
                        <a:extLst>
                          <a:ext uri="{FF2B5EF4-FFF2-40B4-BE49-F238E27FC236}">
                            <a16:creationId xmlns:a16="http://schemas.microsoft.com/office/drawing/2014/main" id="{87EED4E0-A3B5-0586-D99E-7D9590D290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1" name="Picture 16">
                        <a:extLst>
                          <a:ext uri="{FF2B5EF4-FFF2-40B4-BE49-F238E27FC236}">
                            <a16:creationId xmlns:a16="http://schemas.microsoft.com/office/drawing/2014/main" id="{7F8BE3AC-57E3-CD0D-23EE-71ACCDFA48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77" name="그룹 1076">
                      <a:extLst>
                        <a:ext uri="{FF2B5EF4-FFF2-40B4-BE49-F238E27FC236}">
                          <a16:creationId xmlns:a16="http://schemas.microsoft.com/office/drawing/2014/main" id="{B4322830-D2B6-C004-41B4-3D088B859C7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8" name="Picture 16">
                        <a:extLst>
                          <a:ext uri="{FF2B5EF4-FFF2-40B4-BE49-F238E27FC236}">
                            <a16:creationId xmlns:a16="http://schemas.microsoft.com/office/drawing/2014/main" id="{92AEF33C-E691-5FE4-C3D2-17DA90F863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79" name="Picture 16">
                        <a:extLst>
                          <a:ext uri="{FF2B5EF4-FFF2-40B4-BE49-F238E27FC236}">
                            <a16:creationId xmlns:a16="http://schemas.microsoft.com/office/drawing/2014/main" id="{DAD61568-D833-CC30-1840-DF79AEED5E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996A830D-D66A-582F-A5AE-5F508A1D11CF}"/>
                    </a:ext>
                  </a:extLst>
                </p:cNvPr>
                <p:cNvSpPr txBox="1"/>
                <p:nvPr/>
              </p:nvSpPr>
              <p:spPr>
                <a:xfrm>
                  <a:off x="3145915" y="5253999"/>
                  <a:ext cx="4921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74" name="화살표: 오른쪽 73">
                <a:extLst>
                  <a:ext uri="{FF2B5EF4-FFF2-40B4-BE49-F238E27FC236}">
                    <a16:creationId xmlns:a16="http://schemas.microsoft.com/office/drawing/2014/main" id="{C27E98F0-0D33-04AE-CD50-F3FE1F31931F}"/>
                  </a:ext>
                </a:extLst>
              </p:cNvPr>
              <p:cNvSpPr/>
              <p:nvPr/>
            </p:nvSpPr>
            <p:spPr>
              <a:xfrm>
                <a:off x="2677082" y="5989411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44" name="그룹 1143">
            <a:extLst>
              <a:ext uri="{FF2B5EF4-FFF2-40B4-BE49-F238E27FC236}">
                <a16:creationId xmlns:a16="http://schemas.microsoft.com/office/drawing/2014/main" id="{2AF18B71-1B66-F02E-3708-9113150788B3}"/>
              </a:ext>
            </a:extLst>
          </p:cNvPr>
          <p:cNvGrpSpPr/>
          <p:nvPr/>
        </p:nvGrpSpPr>
        <p:grpSpPr>
          <a:xfrm>
            <a:off x="9701808" y="3516452"/>
            <a:ext cx="2012704" cy="1402388"/>
            <a:chOff x="4519990" y="5253999"/>
            <a:chExt cx="2012704" cy="1402388"/>
          </a:xfrm>
        </p:grpSpPr>
        <p:sp>
          <p:nvSpPr>
            <p:cNvPr id="1095" name="TextBox 1094">
              <a:extLst>
                <a:ext uri="{FF2B5EF4-FFF2-40B4-BE49-F238E27FC236}">
                  <a16:creationId xmlns:a16="http://schemas.microsoft.com/office/drawing/2014/main" id="{DF3412B0-CA07-D269-49F9-FD71A55C09CB}"/>
                </a:ext>
              </a:extLst>
            </p:cNvPr>
            <p:cNvSpPr txBox="1"/>
            <p:nvPr/>
          </p:nvSpPr>
          <p:spPr>
            <a:xfrm>
              <a:off x="5099942" y="6487110"/>
              <a:ext cx="852799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같은 양상 기록 예시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1143" name="그룹 1142">
              <a:extLst>
                <a:ext uri="{FF2B5EF4-FFF2-40B4-BE49-F238E27FC236}">
                  <a16:creationId xmlns:a16="http://schemas.microsoft.com/office/drawing/2014/main" id="{35DC6690-BE88-857B-3FED-EC31CFF80E23}"/>
                </a:ext>
              </a:extLst>
            </p:cNvPr>
            <p:cNvGrpSpPr/>
            <p:nvPr/>
          </p:nvGrpSpPr>
          <p:grpSpPr>
            <a:xfrm>
              <a:off x="4519990" y="5253999"/>
              <a:ext cx="2012704" cy="1247618"/>
              <a:chOff x="4519990" y="5253999"/>
              <a:chExt cx="2012704" cy="1247618"/>
            </a:xfrm>
          </p:grpSpPr>
          <p:sp>
            <p:nvSpPr>
              <p:cNvPr id="1099" name="화살표: 오른쪽 1098">
                <a:extLst>
                  <a:ext uri="{FF2B5EF4-FFF2-40B4-BE49-F238E27FC236}">
                    <a16:creationId xmlns:a16="http://schemas.microsoft.com/office/drawing/2014/main" id="{D9AFFB4E-5A76-8FEF-5768-91AE0BF8C327}"/>
                  </a:ext>
                </a:extLst>
              </p:cNvPr>
              <p:cNvSpPr/>
              <p:nvPr/>
            </p:nvSpPr>
            <p:spPr>
              <a:xfrm>
                <a:off x="5392463" y="5989411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41" name="그룹 1140">
                <a:extLst>
                  <a:ext uri="{FF2B5EF4-FFF2-40B4-BE49-F238E27FC236}">
                    <a16:creationId xmlns:a16="http://schemas.microsoft.com/office/drawing/2014/main" id="{BA6CEE18-2373-7AD8-97D4-08F5A804C7BA}"/>
                  </a:ext>
                </a:extLst>
              </p:cNvPr>
              <p:cNvGrpSpPr/>
              <p:nvPr/>
            </p:nvGrpSpPr>
            <p:grpSpPr>
              <a:xfrm>
                <a:off x="4519990" y="5253999"/>
                <a:ext cx="850676" cy="1247618"/>
                <a:chOff x="4519990" y="5253999"/>
                <a:chExt cx="850676" cy="1247618"/>
              </a:xfrm>
            </p:grpSpPr>
            <p:sp>
              <p:nvSpPr>
                <p:cNvPr id="1117" name="TextBox 1116">
                  <a:extLst>
                    <a:ext uri="{FF2B5EF4-FFF2-40B4-BE49-F238E27FC236}">
                      <a16:creationId xmlns:a16="http://schemas.microsoft.com/office/drawing/2014/main" id="{ACD3CAF5-E257-E1CA-CF49-2AA8185C730B}"/>
                    </a:ext>
                  </a:extLst>
                </p:cNvPr>
                <p:cNvSpPr txBox="1"/>
                <p:nvPr/>
              </p:nvSpPr>
              <p:spPr>
                <a:xfrm>
                  <a:off x="4699268" y="5253999"/>
                  <a:ext cx="4921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140" name="그룹 1139">
                  <a:extLst>
                    <a:ext uri="{FF2B5EF4-FFF2-40B4-BE49-F238E27FC236}">
                      <a16:creationId xmlns:a16="http://schemas.microsoft.com/office/drawing/2014/main" id="{52D7B3BF-4DE1-D90F-4C79-D98CA8CE3102}"/>
                    </a:ext>
                  </a:extLst>
                </p:cNvPr>
                <p:cNvGrpSpPr/>
                <p:nvPr/>
              </p:nvGrpSpPr>
              <p:grpSpPr>
                <a:xfrm>
                  <a:off x="4519990" y="5626498"/>
                  <a:ext cx="850676" cy="875119"/>
                  <a:chOff x="4519990" y="5626498"/>
                  <a:chExt cx="850676" cy="875119"/>
                </a:xfrm>
              </p:grpSpPr>
              <p:grpSp>
                <p:nvGrpSpPr>
                  <p:cNvPr id="1127" name="그룹 1126">
                    <a:extLst>
                      <a:ext uri="{FF2B5EF4-FFF2-40B4-BE49-F238E27FC236}">
                        <a16:creationId xmlns:a16="http://schemas.microsoft.com/office/drawing/2014/main" id="{987D0D24-A82E-D8AC-33CA-CD4B1121A716}"/>
                      </a:ext>
                    </a:extLst>
                  </p:cNvPr>
                  <p:cNvGrpSpPr/>
                  <p:nvPr/>
                </p:nvGrpSpPr>
                <p:grpSpPr>
                  <a:xfrm>
                    <a:off x="4519990" y="5626498"/>
                    <a:ext cx="850676" cy="835826"/>
                    <a:chOff x="9981903" y="5055558"/>
                    <a:chExt cx="818278" cy="803993"/>
                  </a:xfrm>
                </p:grpSpPr>
                <p:pic>
                  <p:nvPicPr>
                    <p:cNvPr id="1129" name="Picture 2">
                      <a:extLst>
                        <a:ext uri="{FF2B5EF4-FFF2-40B4-BE49-F238E27FC236}">
                          <a16:creationId xmlns:a16="http://schemas.microsoft.com/office/drawing/2014/main" id="{D02C8817-A92D-8206-189D-4D586511FB6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5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16">
                              <a14:imgEffect>
                                <a14:backgroundRemoval t="3298" b="93286" l="9783" r="91033">
                                  <a14:foregroundMark x1="17002" y1="66866" x2="16033" y2="69258"/>
                                  <a14:foregroundMark x1="19158" y1="44287" x2="19079" y2="48282"/>
                                  <a14:foregroundMark x1="15082" y1="45230" x2="9783" y2="60188"/>
                                  <a14:foregroundMark x1="30336" y1="84473" x2="32337" y2="90577"/>
                                  <a14:foregroundMark x1="18207" y1="47468" x2="18633" y2="48768"/>
                                  <a14:foregroundMark x1="85352" y1="64167" x2="86141" y2="66549"/>
                                  <a14:foregroundMark x1="77717" y1="41107" x2="78543" y2="43602"/>
                                  <a14:foregroundMark x1="84511" y1="50177" x2="87995" y2="63721"/>
                                  <a14:foregroundMark x1="89266" y1="56066" x2="88881" y2="63499"/>
                                  <a14:foregroundMark x1="85259" y1="73278" x2="75679" y2="84688"/>
                                  <a14:foregroundMark x1="88043" y1="66313" x2="87228" y2="69022"/>
                                  <a14:foregroundMark x1="88043" y1="69729" x2="87636" y2="71614"/>
                                  <a14:foregroundMark x1="87772" y1="69611" x2="86413" y2="71849"/>
                                  <a14:foregroundMark x1="46875" y1="93286" x2="46875" y2="93286"/>
                                  <a14:foregroundMark x1="51223" y1="29682" x2="53804" y2="30389"/>
                                  <a14:foregroundMark x1="60326" y1="31213" x2="58696" y2="31567"/>
                                  <a14:backgroundMark x1="46603" y1="8245" x2="47283" y2="7303"/>
                                  <a14:backgroundMark x1="47690" y1="7303" x2="45788" y2="12485"/>
                                  <a14:backgroundMark x1="43750" y1="8363" x2="43614" y2="10836"/>
                                  <a14:backgroundMark x1="44565" y1="8598" x2="50679" y2="9776"/>
                                  <a14:backgroundMark x1="52582" y1="8716" x2="57065" y2="11190"/>
                                  <a14:backgroundMark x1="52038" y1="8834" x2="52174" y2="12956"/>
                                  <a14:backgroundMark x1="52989" y1="7420" x2="56250" y2="7656"/>
                                  <a14:backgroundMark x1="53940" y1="5771" x2="56250" y2="9305"/>
                                  <a14:backgroundMark x1="45109" y1="2709" x2="38315" y2="6007"/>
                                  <a14:backgroundMark x1="87658" y1="72372" x2="87228" y2="73734"/>
                                  <a14:backgroundMark x1="88619" y1="69330" x2="88471" y2="69798"/>
                                  <a14:backgroundMark x1="90353" y1="63840" x2="89472" y2="66630"/>
                                  <a14:backgroundMark x1="86957" y1="76443" x2="89266" y2="73734"/>
                                  <a14:backgroundMark x1="91848" y1="60777" x2="90489" y2="68080"/>
                                  <a14:backgroundMark x1="65897" y1="353" x2="41168" y2="11425"/>
                                  <a14:backgroundMark x1="38723" y1="2827" x2="40217" y2="13310"/>
                                  <a14:backgroundMark x1="48098" y1="2002" x2="38043" y2="11661"/>
                                  <a14:backgroundMark x1="39402" y1="7892" x2="68207" y2="5300"/>
                                  <a14:backgroundMark x1="45924" y1="2591" x2="64130" y2="7067"/>
                                  <a14:backgroundMark x1="46603" y1="2827" x2="64130" y2="10954"/>
                                  <a14:backgroundMark x1="37772" y1="9069" x2="63995" y2="16372"/>
                                  <a14:backgroundMark x1="35326" y1="15783" x2="63043" y2="14959"/>
                                  <a14:backgroundMark x1="39946" y1="18021" x2="67120" y2="19081"/>
                                  <a14:backgroundMark x1="49728" y1="20141" x2="59647" y2="19670"/>
                                  <a14:backgroundMark x1="46196" y1="22615" x2="60054" y2="19906"/>
                                  <a14:backgroundMark x1="44293" y1="21437" x2="63723" y2="19552"/>
                                  <a14:backgroundMark x1="43478" y1="21555" x2="56929" y2="21790"/>
                                  <a14:backgroundMark x1="56929" y1="13310" x2="50543" y2="23675"/>
                                  <a14:backgroundMark x1="49592" y1="47585" x2="38179" y2="71614"/>
                                  <a14:backgroundMark x1="52446" y1="39929" x2="49321" y2="68669"/>
                                  <a14:backgroundMark x1="25000" y1="52650" x2="65082" y2="54064"/>
                                  <a14:backgroundMark x1="26223" y1="54299" x2="55707" y2="51826"/>
                                  <a14:backgroundMark x1="26902" y1="56655" x2="64946" y2="57479"/>
                                  <a14:backgroundMark x1="30978" y1="61013" x2="68750" y2="58422"/>
                                  <a14:backgroundMark x1="28397" y1="63015" x2="69022" y2="60542"/>
                                  <a14:backgroundMark x1="24321" y1="59953" x2="70380" y2="62898"/>
                                  <a14:backgroundMark x1="43478" y1="50177" x2="45380" y2="73498"/>
                                  <a14:backgroundMark x1="26223" y1="53475" x2="32745" y2="76443"/>
                                  <a14:backgroundMark x1="30027" y1="57479" x2="45380" y2="80801"/>
                                  <a14:backgroundMark x1="17799" y1="57244" x2="26902" y2="76561"/>
                                  <a14:backgroundMark x1="20245" y1="58893" x2="36277" y2="74676"/>
                                  <a14:backgroundMark x1="20652" y1="57479" x2="28804" y2="74558"/>
                                  <a14:backgroundMark x1="18478" y1="58657" x2="25543" y2="73027"/>
                                  <a14:backgroundMark x1="25951" y1="52886" x2="37092" y2="73852"/>
                                  <a14:backgroundMark x1="34375" y1="47468" x2="40353" y2="62898"/>
                                  <a14:backgroundMark x1="36277" y1="42403" x2="41576" y2="61366"/>
                                  <a14:backgroundMark x1="44973" y1="41578" x2="34647" y2="54770"/>
                                  <a14:backgroundMark x1="34375" y1="43934" x2="56250" y2="38869"/>
                                  <a14:backgroundMark x1="43071" y1="39458" x2="54348" y2="41225"/>
                                  <a14:backgroundMark x1="44022" y1="37809" x2="59375" y2="38869"/>
                                  <a14:backgroundMark x1="48098" y1="37809" x2="64130" y2="42049"/>
                                  <a14:backgroundMark x1="64130" y1="42049" x2="73098" y2="49941"/>
                                  <a14:backgroundMark x1="67527" y1="45347" x2="73777" y2="57008"/>
                                  <a14:backgroundMark x1="73505" y1="51237" x2="73370" y2="64547"/>
                                  <a14:backgroundMark x1="63723" y1="46172" x2="61957" y2="62662"/>
                                  <a14:backgroundMark x1="68478" y1="51826" x2="68207" y2="66549"/>
                                  <a14:backgroundMark x1="66848" y1="49706" x2="71196" y2="64900"/>
                                  <a14:backgroundMark x1="73777" y1="56419" x2="74457" y2="71143"/>
                                  <a14:backgroundMark x1="74049" y1="61955" x2="66168" y2="72203"/>
                                  <a14:backgroundMark x1="69293" y1="68080" x2="55707" y2="79505"/>
                                  <a14:backgroundMark x1="69429" y1="71849" x2="57473" y2="81154"/>
                                  <a14:backgroundMark x1="67120" y1="75147" x2="47418" y2="83628"/>
                                  <a14:backgroundMark x1="68071" y1="66784" x2="50543" y2="75383"/>
                                  <a14:backgroundMark x1="44293" y1="36985" x2="42120" y2="36985"/>
                                  <a14:backgroundMark x1="30299" y1="44523" x2="20652" y2="59953"/>
                                  <a14:backgroundMark x1="25000" y1="45819" x2="20924" y2="55948"/>
                                  <a14:backgroundMark x1="20245" y1="49706" x2="17799" y2="60306"/>
                                  <a14:backgroundMark x1="19429" y1="56419" x2="19429" y2="67845"/>
                                  <a14:backgroundMark x1="18071" y1="63722" x2="20924" y2="70082"/>
                                  <a14:backgroundMark x1="24592" y1="71967" x2="35326" y2="83628"/>
                                  <a14:backgroundMark x1="27174" y1="79034" x2="44429" y2="84923"/>
                                  <a14:backgroundMark x1="26495" y1="77856" x2="33424" y2="84452"/>
                                  <a14:backgroundMark x1="21875" y1="61955" x2="23777" y2="71849"/>
                                  <a14:backgroundMark x1="19973" y1="63486" x2="20652" y2="72438"/>
                                  <a14:backgroundMark x1="18750" y1="65135" x2="19701" y2="68316"/>
                                  <a14:backgroundMark x1="21467" y1="57244" x2="30027" y2="42874"/>
                                  <a14:backgroundMark x1="19701" y1="51237" x2="33424" y2="41814"/>
                                  <a14:backgroundMark x1="29755" y1="44287" x2="23098" y2="51001"/>
                                  <a14:backgroundMark x1="26902" y1="45583" x2="23098" y2="49941"/>
                                  <a14:backgroundMark x1="28668" y1="44759" x2="18342" y2="51826"/>
                                  <a14:backgroundMark x1="26766" y1="43110" x2="17799" y2="52886"/>
                                  <a14:backgroundMark x1="35054" y1="36985" x2="54076" y2="31567"/>
                                  <a14:backgroundMark x1="45652" y1="34158" x2="65082" y2="34982"/>
                                  <a14:backgroundMark x1="50000" y1="33451" x2="59375" y2="38869"/>
                                  <a14:backgroundMark x1="63043" y1="37220" x2="75000" y2="47468"/>
                                  <a14:backgroundMark x1="66848" y1="38516" x2="75408" y2="46172"/>
                                  <a14:backgroundMark x1="66304" y1="38869" x2="77582" y2="55595"/>
                                  <a14:backgroundMark x1="76223" y1="46643" x2="80571" y2="60306"/>
                                  <a14:backgroundMark x1="77446" y1="47821" x2="79620" y2="61955"/>
                                  <a14:backgroundMark x1="82201" y1="53239" x2="80027" y2="65371"/>
                                  <a14:backgroundMark x1="81522" y1="67020" x2="75272" y2="75147"/>
                                  <a14:backgroundMark x1="77446" y1="70318" x2="67527" y2="81390"/>
                                  <a14:backgroundMark x1="74049" y1="77621" x2="60054" y2="85395"/>
                                  <a14:backgroundMark x1="59918" y1="84452" x2="43750" y2="85512"/>
                                  <a14:backgroundMark x1="44973" y1="85395" x2="58832" y2="85395"/>
                                  <a14:backgroundMark x1="50272" y1="86808" x2="44022" y2="86337"/>
                                  <a14:backgroundMark x1="43071" y1="85984" x2="53397" y2="85984"/>
                                  <a14:backgroundMark x1="79348" y1="47821" x2="81658" y2="59482"/>
                                  <a14:backgroundMark x1="75951" y1="43463" x2="79755" y2="51001"/>
                                  <a14:backgroundMark x1="78397" y1="46996" x2="80707" y2="56655"/>
                                  <a14:backgroundMark x1="80571" y1="58893" x2="81250" y2="62191"/>
                                  <a14:backgroundMark x1="83832" y1="58657" x2="83152" y2="63840"/>
                                  <a14:backgroundMark x1="82745" y1="57833" x2="82201" y2="66196"/>
                                  <a14:backgroundMark x1="84103" y1="59717" x2="82745" y2="65135"/>
                                  <a14:backgroundMark x1="45924" y1="33098" x2="68071" y2="3804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741" t="24894" r="8693" b="4778"/>
                    <a:stretch/>
                  </p:blipFill>
                  <p:spPr bwMode="auto">
                    <a:xfrm>
                      <a:off x="9981903" y="5055558"/>
                      <a:ext cx="818278" cy="803993"/>
                    </a:xfrm>
                    <a:prstGeom prst="ellipse">
                      <a:avLst/>
                    </a:prstGeom>
                    <a:noFill/>
                    <a:effectLst>
                      <a:softEdge rad="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1130" name="그룹 1129">
                      <a:extLst>
                        <a:ext uri="{FF2B5EF4-FFF2-40B4-BE49-F238E27FC236}">
                          <a16:creationId xmlns:a16="http://schemas.microsoft.com/office/drawing/2014/main" id="{0CC3A07D-B2AE-A5A6-8D85-F4BB2808EA0C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0010536" y="5074792"/>
                      <a:ext cx="756001" cy="756000"/>
                      <a:chOff x="7805204" y="4796310"/>
                      <a:chExt cx="721988" cy="720000"/>
                    </a:xfrm>
                  </p:grpSpPr>
                  <p:sp>
                    <p:nvSpPr>
                      <p:cNvPr id="1131" name="자유형: 도형 1130">
                        <a:extLst>
                          <a:ext uri="{FF2B5EF4-FFF2-40B4-BE49-F238E27FC236}">
                            <a16:creationId xmlns:a16="http://schemas.microsoft.com/office/drawing/2014/main" id="{D980EBD2-44FC-9E20-4C9E-FAD575D164DC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flipH="1">
                        <a:off x="8166871" y="4796310"/>
                        <a:ext cx="360321" cy="720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17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8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solidFill>
                          <a:srgbClr val="F6F4D2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32" name="자유형: 도형 1131">
                        <a:extLst>
                          <a:ext uri="{FF2B5EF4-FFF2-40B4-BE49-F238E27FC236}">
                            <a16:creationId xmlns:a16="http://schemas.microsoft.com/office/drawing/2014/main" id="{13E5B930-0DEA-FD21-8405-7958BA9EADF0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805204" y="4796310"/>
                        <a:ext cx="360321" cy="720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17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8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solidFill>
                          <a:srgbClr val="F6F4D2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</p:grpSp>
              <p:grpSp>
                <p:nvGrpSpPr>
                  <p:cNvPr id="1120" name="그룹 1119">
                    <a:extLst>
                      <a:ext uri="{FF2B5EF4-FFF2-40B4-BE49-F238E27FC236}">
                        <a16:creationId xmlns:a16="http://schemas.microsoft.com/office/drawing/2014/main" id="{3CDF63DD-A47B-C095-D934-8D0B1F76B090}"/>
                      </a:ext>
                    </a:extLst>
                  </p:cNvPr>
                  <p:cNvGrpSpPr/>
                  <p:nvPr/>
                </p:nvGrpSpPr>
                <p:grpSpPr>
                  <a:xfrm>
                    <a:off x="4661022" y="5889074"/>
                    <a:ext cx="231074" cy="315892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121" name="그룹 1120">
                      <a:extLst>
                        <a:ext uri="{FF2B5EF4-FFF2-40B4-BE49-F238E27FC236}">
                          <a16:creationId xmlns:a16="http://schemas.microsoft.com/office/drawing/2014/main" id="{5427DEC0-5A73-7349-17F8-F69C5B4C79B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125" name="Picture 16">
                        <a:extLst>
                          <a:ext uri="{FF2B5EF4-FFF2-40B4-BE49-F238E27FC236}">
                            <a16:creationId xmlns:a16="http://schemas.microsoft.com/office/drawing/2014/main" id="{CDBC8E58-7507-3FEB-7B02-0F966E7E90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26" name="Picture 16">
                        <a:extLst>
                          <a:ext uri="{FF2B5EF4-FFF2-40B4-BE49-F238E27FC236}">
                            <a16:creationId xmlns:a16="http://schemas.microsoft.com/office/drawing/2014/main" id="{3636ACB4-D9B7-C5D0-2F11-0E49F73598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122" name="그룹 1121">
                      <a:extLst>
                        <a:ext uri="{FF2B5EF4-FFF2-40B4-BE49-F238E27FC236}">
                          <a16:creationId xmlns:a16="http://schemas.microsoft.com/office/drawing/2014/main" id="{53BBB5EC-14B2-DA6E-8FAD-236AF68A143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123" name="Picture 16">
                        <a:extLst>
                          <a:ext uri="{FF2B5EF4-FFF2-40B4-BE49-F238E27FC236}">
                            <a16:creationId xmlns:a16="http://schemas.microsoft.com/office/drawing/2014/main" id="{8E0F3926-D486-E83F-157C-AA2778A3398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24" name="Picture 16">
                        <a:extLst>
                          <a:ext uri="{FF2B5EF4-FFF2-40B4-BE49-F238E27FC236}">
                            <a16:creationId xmlns:a16="http://schemas.microsoft.com/office/drawing/2014/main" id="{9A830A17-8318-6002-D1C5-E30C957D87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sp>
                <p:nvSpPr>
                  <p:cNvPr id="1134" name="별: 꼭짓점 4개 1133">
                    <a:extLst>
                      <a:ext uri="{FF2B5EF4-FFF2-40B4-BE49-F238E27FC236}">
                        <a16:creationId xmlns:a16="http://schemas.microsoft.com/office/drawing/2014/main" id="{4CF3758E-EDF7-F470-C582-691AE2D727FF}"/>
                      </a:ext>
                    </a:extLst>
                  </p:cNvPr>
                  <p:cNvSpPr/>
                  <p:nvPr/>
                </p:nvSpPr>
                <p:spPr>
                  <a:xfrm>
                    <a:off x="4826575" y="6270785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142" name="그룹 1141">
                <a:extLst>
                  <a:ext uri="{FF2B5EF4-FFF2-40B4-BE49-F238E27FC236}">
                    <a16:creationId xmlns:a16="http://schemas.microsoft.com/office/drawing/2014/main" id="{C311C449-ABC5-4B8D-BFBD-70E9D241BF91}"/>
                  </a:ext>
                </a:extLst>
              </p:cNvPr>
              <p:cNvGrpSpPr/>
              <p:nvPr/>
            </p:nvGrpSpPr>
            <p:grpSpPr>
              <a:xfrm>
                <a:off x="5682018" y="5253999"/>
                <a:ext cx="850676" cy="1247618"/>
                <a:chOff x="5682018" y="5253999"/>
                <a:chExt cx="850676" cy="1247618"/>
              </a:xfrm>
            </p:grpSpPr>
            <p:sp>
              <p:nvSpPr>
                <p:cNvPr id="1101" name="TextBox 1100">
                  <a:extLst>
                    <a:ext uri="{FF2B5EF4-FFF2-40B4-BE49-F238E27FC236}">
                      <a16:creationId xmlns:a16="http://schemas.microsoft.com/office/drawing/2014/main" id="{AF4BD693-105D-2E96-7AB6-82E5F3720736}"/>
                    </a:ext>
                  </a:extLst>
                </p:cNvPr>
                <p:cNvSpPr txBox="1"/>
                <p:nvPr/>
              </p:nvSpPr>
              <p:spPr>
                <a:xfrm>
                  <a:off x="5861296" y="5253999"/>
                  <a:ext cx="4921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139" name="그룹 1138">
                  <a:extLst>
                    <a:ext uri="{FF2B5EF4-FFF2-40B4-BE49-F238E27FC236}">
                      <a16:creationId xmlns:a16="http://schemas.microsoft.com/office/drawing/2014/main" id="{B5B85AFB-7CEB-9418-37FD-D66943027585}"/>
                    </a:ext>
                  </a:extLst>
                </p:cNvPr>
                <p:cNvGrpSpPr/>
                <p:nvPr/>
              </p:nvGrpSpPr>
              <p:grpSpPr>
                <a:xfrm>
                  <a:off x="5682018" y="5626498"/>
                  <a:ext cx="850676" cy="875119"/>
                  <a:chOff x="5682018" y="5626498"/>
                  <a:chExt cx="850676" cy="875119"/>
                </a:xfrm>
              </p:grpSpPr>
              <p:grpSp>
                <p:nvGrpSpPr>
                  <p:cNvPr id="1138" name="그룹 1137">
                    <a:extLst>
                      <a:ext uri="{FF2B5EF4-FFF2-40B4-BE49-F238E27FC236}">
                        <a16:creationId xmlns:a16="http://schemas.microsoft.com/office/drawing/2014/main" id="{B9741A62-C305-7D60-E514-94696BDC0276}"/>
                      </a:ext>
                    </a:extLst>
                  </p:cNvPr>
                  <p:cNvGrpSpPr/>
                  <p:nvPr/>
                </p:nvGrpSpPr>
                <p:grpSpPr>
                  <a:xfrm>
                    <a:off x="5682018" y="5626498"/>
                    <a:ext cx="850676" cy="835826"/>
                    <a:chOff x="5682018" y="5626498"/>
                    <a:chExt cx="850676" cy="835826"/>
                  </a:xfrm>
                </p:grpSpPr>
                <p:pic>
                  <p:nvPicPr>
                    <p:cNvPr id="1113" name="Picture 2">
                      <a:extLst>
                        <a:ext uri="{FF2B5EF4-FFF2-40B4-BE49-F238E27FC236}">
                          <a16:creationId xmlns:a16="http://schemas.microsoft.com/office/drawing/2014/main" id="{A52E6271-30EA-C34E-A7C6-6F22654DD33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5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16">
                              <a14:imgEffect>
                                <a14:backgroundRemoval t="3298" b="93286" l="9783" r="91033">
                                  <a14:foregroundMark x1="17002" y1="66866" x2="16033" y2="69258"/>
                                  <a14:foregroundMark x1="19158" y1="44287" x2="19079" y2="48282"/>
                                  <a14:foregroundMark x1="15082" y1="45230" x2="9783" y2="60188"/>
                                  <a14:foregroundMark x1="30336" y1="84473" x2="32337" y2="90577"/>
                                  <a14:foregroundMark x1="18207" y1="47468" x2="18633" y2="48768"/>
                                  <a14:foregroundMark x1="85352" y1="64167" x2="86141" y2="66549"/>
                                  <a14:foregroundMark x1="77717" y1="41107" x2="78543" y2="43602"/>
                                  <a14:foregroundMark x1="84511" y1="50177" x2="87995" y2="63721"/>
                                  <a14:foregroundMark x1="89266" y1="56066" x2="88881" y2="63499"/>
                                  <a14:foregroundMark x1="85259" y1="73278" x2="75679" y2="84688"/>
                                  <a14:foregroundMark x1="88043" y1="66313" x2="87228" y2="69022"/>
                                  <a14:foregroundMark x1="88043" y1="69729" x2="87636" y2="71614"/>
                                  <a14:foregroundMark x1="87772" y1="69611" x2="86413" y2="71849"/>
                                  <a14:foregroundMark x1="46875" y1="93286" x2="46875" y2="93286"/>
                                  <a14:foregroundMark x1="51223" y1="29682" x2="53804" y2="30389"/>
                                  <a14:foregroundMark x1="60326" y1="31213" x2="58696" y2="31567"/>
                                  <a14:backgroundMark x1="46603" y1="8245" x2="47283" y2="7303"/>
                                  <a14:backgroundMark x1="47690" y1="7303" x2="45788" y2="12485"/>
                                  <a14:backgroundMark x1="43750" y1="8363" x2="43614" y2="10836"/>
                                  <a14:backgroundMark x1="44565" y1="8598" x2="50679" y2="9776"/>
                                  <a14:backgroundMark x1="52582" y1="8716" x2="57065" y2="11190"/>
                                  <a14:backgroundMark x1="52038" y1="8834" x2="52174" y2="12956"/>
                                  <a14:backgroundMark x1="52989" y1="7420" x2="56250" y2="7656"/>
                                  <a14:backgroundMark x1="53940" y1="5771" x2="56250" y2="9305"/>
                                  <a14:backgroundMark x1="45109" y1="2709" x2="38315" y2="6007"/>
                                  <a14:backgroundMark x1="87658" y1="72372" x2="87228" y2="73734"/>
                                  <a14:backgroundMark x1="88619" y1="69330" x2="88471" y2="69798"/>
                                  <a14:backgroundMark x1="90353" y1="63840" x2="89472" y2="66630"/>
                                  <a14:backgroundMark x1="86957" y1="76443" x2="89266" y2="73734"/>
                                  <a14:backgroundMark x1="91848" y1="60777" x2="90489" y2="68080"/>
                                  <a14:backgroundMark x1="65897" y1="353" x2="41168" y2="11425"/>
                                  <a14:backgroundMark x1="38723" y1="2827" x2="40217" y2="13310"/>
                                  <a14:backgroundMark x1="48098" y1="2002" x2="38043" y2="11661"/>
                                  <a14:backgroundMark x1="39402" y1="7892" x2="68207" y2="5300"/>
                                  <a14:backgroundMark x1="45924" y1="2591" x2="64130" y2="7067"/>
                                  <a14:backgroundMark x1="46603" y1="2827" x2="64130" y2="10954"/>
                                  <a14:backgroundMark x1="37772" y1="9069" x2="63995" y2="16372"/>
                                  <a14:backgroundMark x1="35326" y1="15783" x2="63043" y2="14959"/>
                                  <a14:backgroundMark x1="39946" y1="18021" x2="67120" y2="19081"/>
                                  <a14:backgroundMark x1="49728" y1="20141" x2="59647" y2="19670"/>
                                  <a14:backgroundMark x1="46196" y1="22615" x2="60054" y2="19906"/>
                                  <a14:backgroundMark x1="44293" y1="21437" x2="63723" y2="19552"/>
                                  <a14:backgroundMark x1="43478" y1="21555" x2="56929" y2="21790"/>
                                  <a14:backgroundMark x1="56929" y1="13310" x2="50543" y2="23675"/>
                                  <a14:backgroundMark x1="49592" y1="47585" x2="38179" y2="71614"/>
                                  <a14:backgroundMark x1="52446" y1="39929" x2="49321" y2="68669"/>
                                  <a14:backgroundMark x1="25000" y1="52650" x2="65082" y2="54064"/>
                                  <a14:backgroundMark x1="26223" y1="54299" x2="55707" y2="51826"/>
                                  <a14:backgroundMark x1="26902" y1="56655" x2="64946" y2="57479"/>
                                  <a14:backgroundMark x1="30978" y1="61013" x2="68750" y2="58422"/>
                                  <a14:backgroundMark x1="28397" y1="63015" x2="69022" y2="60542"/>
                                  <a14:backgroundMark x1="24321" y1="59953" x2="70380" y2="62898"/>
                                  <a14:backgroundMark x1="43478" y1="50177" x2="45380" y2="73498"/>
                                  <a14:backgroundMark x1="26223" y1="53475" x2="32745" y2="76443"/>
                                  <a14:backgroundMark x1="30027" y1="57479" x2="45380" y2="80801"/>
                                  <a14:backgroundMark x1="17799" y1="57244" x2="26902" y2="76561"/>
                                  <a14:backgroundMark x1="20245" y1="58893" x2="36277" y2="74676"/>
                                  <a14:backgroundMark x1="20652" y1="57479" x2="28804" y2="74558"/>
                                  <a14:backgroundMark x1="18478" y1="58657" x2="25543" y2="73027"/>
                                  <a14:backgroundMark x1="25951" y1="52886" x2="37092" y2="73852"/>
                                  <a14:backgroundMark x1="34375" y1="47468" x2="40353" y2="62898"/>
                                  <a14:backgroundMark x1="36277" y1="42403" x2="41576" y2="61366"/>
                                  <a14:backgroundMark x1="44973" y1="41578" x2="34647" y2="54770"/>
                                  <a14:backgroundMark x1="34375" y1="43934" x2="56250" y2="38869"/>
                                  <a14:backgroundMark x1="43071" y1="39458" x2="54348" y2="41225"/>
                                  <a14:backgroundMark x1="44022" y1="37809" x2="59375" y2="38869"/>
                                  <a14:backgroundMark x1="48098" y1="37809" x2="64130" y2="42049"/>
                                  <a14:backgroundMark x1="64130" y1="42049" x2="73098" y2="49941"/>
                                  <a14:backgroundMark x1="67527" y1="45347" x2="73777" y2="57008"/>
                                  <a14:backgroundMark x1="73505" y1="51237" x2="73370" y2="64547"/>
                                  <a14:backgroundMark x1="63723" y1="46172" x2="61957" y2="62662"/>
                                  <a14:backgroundMark x1="68478" y1="51826" x2="68207" y2="66549"/>
                                  <a14:backgroundMark x1="66848" y1="49706" x2="71196" y2="64900"/>
                                  <a14:backgroundMark x1="73777" y1="56419" x2="74457" y2="71143"/>
                                  <a14:backgroundMark x1="74049" y1="61955" x2="66168" y2="72203"/>
                                  <a14:backgroundMark x1="69293" y1="68080" x2="55707" y2="79505"/>
                                  <a14:backgroundMark x1="69429" y1="71849" x2="57473" y2="81154"/>
                                  <a14:backgroundMark x1="67120" y1="75147" x2="47418" y2="83628"/>
                                  <a14:backgroundMark x1="68071" y1="66784" x2="50543" y2="75383"/>
                                  <a14:backgroundMark x1="44293" y1="36985" x2="42120" y2="36985"/>
                                  <a14:backgroundMark x1="30299" y1="44523" x2="20652" y2="59953"/>
                                  <a14:backgroundMark x1="25000" y1="45819" x2="20924" y2="55948"/>
                                  <a14:backgroundMark x1="20245" y1="49706" x2="17799" y2="60306"/>
                                  <a14:backgroundMark x1="19429" y1="56419" x2="19429" y2="67845"/>
                                  <a14:backgroundMark x1="18071" y1="63722" x2="20924" y2="70082"/>
                                  <a14:backgroundMark x1="24592" y1="71967" x2="35326" y2="83628"/>
                                  <a14:backgroundMark x1="27174" y1="79034" x2="44429" y2="84923"/>
                                  <a14:backgroundMark x1="26495" y1="77856" x2="33424" y2="84452"/>
                                  <a14:backgroundMark x1="21875" y1="61955" x2="23777" y2="71849"/>
                                  <a14:backgroundMark x1="19973" y1="63486" x2="20652" y2="72438"/>
                                  <a14:backgroundMark x1="18750" y1="65135" x2="19701" y2="68316"/>
                                  <a14:backgroundMark x1="21467" y1="57244" x2="30027" y2="42874"/>
                                  <a14:backgroundMark x1="19701" y1="51237" x2="33424" y2="41814"/>
                                  <a14:backgroundMark x1="29755" y1="44287" x2="23098" y2="51001"/>
                                  <a14:backgroundMark x1="26902" y1="45583" x2="23098" y2="49941"/>
                                  <a14:backgroundMark x1="28668" y1="44759" x2="18342" y2="51826"/>
                                  <a14:backgroundMark x1="26766" y1="43110" x2="17799" y2="52886"/>
                                  <a14:backgroundMark x1="35054" y1="36985" x2="54076" y2="31567"/>
                                  <a14:backgroundMark x1="45652" y1="34158" x2="65082" y2="34982"/>
                                  <a14:backgroundMark x1="50000" y1="33451" x2="59375" y2="38869"/>
                                  <a14:backgroundMark x1="63043" y1="37220" x2="75000" y2="47468"/>
                                  <a14:backgroundMark x1="66848" y1="38516" x2="75408" y2="46172"/>
                                  <a14:backgroundMark x1="66304" y1="38869" x2="77582" y2="55595"/>
                                  <a14:backgroundMark x1="76223" y1="46643" x2="80571" y2="60306"/>
                                  <a14:backgroundMark x1="77446" y1="47821" x2="79620" y2="61955"/>
                                  <a14:backgroundMark x1="82201" y1="53239" x2="80027" y2="65371"/>
                                  <a14:backgroundMark x1="81522" y1="67020" x2="75272" y2="75147"/>
                                  <a14:backgroundMark x1="77446" y1="70318" x2="67527" y2="81390"/>
                                  <a14:backgroundMark x1="74049" y1="77621" x2="60054" y2="85395"/>
                                  <a14:backgroundMark x1="59918" y1="84452" x2="43750" y2="85512"/>
                                  <a14:backgroundMark x1="44973" y1="85395" x2="58832" y2="85395"/>
                                  <a14:backgroundMark x1="50272" y1="86808" x2="44022" y2="86337"/>
                                  <a14:backgroundMark x1="43071" y1="85984" x2="53397" y2="85984"/>
                                  <a14:backgroundMark x1="79348" y1="47821" x2="81658" y2="59482"/>
                                  <a14:backgroundMark x1="75951" y1="43463" x2="79755" y2="51001"/>
                                  <a14:backgroundMark x1="78397" y1="46996" x2="80707" y2="56655"/>
                                  <a14:backgroundMark x1="80571" y1="58893" x2="81250" y2="62191"/>
                                  <a14:backgroundMark x1="83832" y1="58657" x2="83152" y2="63840"/>
                                  <a14:backgroundMark x1="82745" y1="57833" x2="82201" y2="66196"/>
                                  <a14:backgroundMark x1="84103" y1="59717" x2="82745" y2="65135"/>
                                  <a14:backgroundMark x1="45924" y1="33098" x2="68071" y2="3804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741" t="24894" r="8693" b="4778"/>
                    <a:stretch/>
                  </p:blipFill>
                  <p:spPr bwMode="auto">
                    <a:xfrm>
                      <a:off x="5682018" y="5626498"/>
                      <a:ext cx="850676" cy="835826"/>
                    </a:xfrm>
                    <a:prstGeom prst="ellipse">
                      <a:avLst/>
                    </a:prstGeom>
                    <a:noFill/>
                    <a:effectLst>
                      <a:softEdge rad="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1114" name="그룹 1113">
                      <a:extLst>
                        <a:ext uri="{FF2B5EF4-FFF2-40B4-BE49-F238E27FC236}">
                          <a16:creationId xmlns:a16="http://schemas.microsoft.com/office/drawing/2014/main" id="{B30378DF-EDE3-9CF6-E2E8-5774114E42BF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5717247" y="5651445"/>
                      <a:ext cx="780218" cy="785933"/>
                      <a:chOff x="7806954" y="4796310"/>
                      <a:chExt cx="716738" cy="720000"/>
                    </a:xfrm>
                  </p:grpSpPr>
                  <p:sp>
                    <p:nvSpPr>
                      <p:cNvPr id="1115" name="자유형: 도형 1114">
                        <a:extLst>
                          <a:ext uri="{FF2B5EF4-FFF2-40B4-BE49-F238E27FC236}">
                            <a16:creationId xmlns:a16="http://schemas.microsoft.com/office/drawing/2014/main" id="{2EBF4377-A838-26F9-E918-A5B2E7CF2DF4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flipH="1">
                        <a:off x="8163371" y="4796310"/>
                        <a:ext cx="360321" cy="720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17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8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16" name="자유형: 도형 1115">
                        <a:extLst>
                          <a:ext uri="{FF2B5EF4-FFF2-40B4-BE49-F238E27FC236}">
                            <a16:creationId xmlns:a16="http://schemas.microsoft.com/office/drawing/2014/main" id="{AA2263AE-E40C-8FFB-1B64-21C7C3DC6BE4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806954" y="4796310"/>
                        <a:ext cx="360321" cy="720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17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8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  <p:sp>
                  <p:nvSpPr>
                    <p:cNvPr id="1137" name="타원 1136">
                      <a:extLst>
                        <a:ext uri="{FF2B5EF4-FFF2-40B4-BE49-F238E27FC236}">
                          <a16:creationId xmlns:a16="http://schemas.microsoft.com/office/drawing/2014/main" id="{5212BACA-7757-51E5-3111-B13E0DF1B5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14956" y="5652011"/>
                      <a:ext cx="784800" cy="784800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F6F4D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01" name="그룹 100">
                    <a:extLst>
                      <a:ext uri="{FF2B5EF4-FFF2-40B4-BE49-F238E27FC236}">
                        <a16:creationId xmlns:a16="http://schemas.microsoft.com/office/drawing/2014/main" id="{64F4F7C7-B4EB-6478-55F3-028B01891298}"/>
                      </a:ext>
                    </a:extLst>
                  </p:cNvPr>
                  <p:cNvGrpSpPr/>
                  <p:nvPr/>
                </p:nvGrpSpPr>
                <p:grpSpPr>
                  <a:xfrm>
                    <a:off x="5875723" y="5841298"/>
                    <a:ext cx="463267" cy="404052"/>
                    <a:chOff x="1521467" y="2783773"/>
                    <a:chExt cx="970180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24" name="그룹 1023">
                      <a:extLst>
                        <a:ext uri="{FF2B5EF4-FFF2-40B4-BE49-F238E27FC236}">
                          <a16:creationId xmlns:a16="http://schemas.microsoft.com/office/drawing/2014/main" id="{9953F71F-9CBD-D3B4-1648-40DC8D4C37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1697072" y="2783773"/>
                      <a:chExt cx="618971" cy="846171"/>
                    </a:xfrm>
                  </p:grpSpPr>
                  <p:grpSp>
                    <p:nvGrpSpPr>
                      <p:cNvPr id="1035" name="그룹 1034">
                        <a:extLst>
                          <a:ext uri="{FF2B5EF4-FFF2-40B4-BE49-F238E27FC236}">
                            <a16:creationId xmlns:a16="http://schemas.microsoft.com/office/drawing/2014/main" id="{FE40F50E-7305-BF96-4A9E-1F578B23FB0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039" name="Picture 16">
                          <a:extLst>
                            <a:ext uri="{FF2B5EF4-FFF2-40B4-BE49-F238E27FC236}">
                              <a16:creationId xmlns:a16="http://schemas.microsoft.com/office/drawing/2014/main" id="{E2649B49-5497-2A8E-9BE8-15129AE48F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40" name="Picture 16">
                          <a:extLst>
                            <a:ext uri="{FF2B5EF4-FFF2-40B4-BE49-F238E27FC236}">
                              <a16:creationId xmlns:a16="http://schemas.microsoft.com/office/drawing/2014/main" id="{B41883DD-5D3B-9BDB-858D-06D0AC48A13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7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036" name="그룹 1035">
                        <a:extLst>
                          <a:ext uri="{FF2B5EF4-FFF2-40B4-BE49-F238E27FC236}">
                            <a16:creationId xmlns:a16="http://schemas.microsoft.com/office/drawing/2014/main" id="{1B05E045-DA7E-A48B-E245-3FC291786A9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7121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037" name="Picture 16">
                          <a:extLst>
                            <a:ext uri="{FF2B5EF4-FFF2-40B4-BE49-F238E27FC236}">
                              <a16:creationId xmlns:a16="http://schemas.microsoft.com/office/drawing/2014/main" id="{27D0852E-B5DC-B097-2CBB-0813E106C94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38" name="Picture 16">
                          <a:extLst>
                            <a:ext uri="{FF2B5EF4-FFF2-40B4-BE49-F238E27FC236}">
                              <a16:creationId xmlns:a16="http://schemas.microsoft.com/office/drawing/2014/main" id="{F21A1D88-09B6-BA86-BA5A-99FFB0E84E0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grpSp>
                  <p:nvGrpSpPr>
                    <p:cNvPr id="1028" name="그룹 1027">
                      <a:extLst>
                        <a:ext uri="{FF2B5EF4-FFF2-40B4-BE49-F238E27FC236}">
                          <a16:creationId xmlns:a16="http://schemas.microsoft.com/office/drawing/2014/main" id="{5203BB84-4A87-36AB-E555-6B5BC15FDA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1467" y="2904289"/>
                      <a:ext cx="970180" cy="605138"/>
                      <a:chOff x="1614270" y="2898436"/>
                      <a:chExt cx="970180" cy="605138"/>
                    </a:xfrm>
                  </p:grpSpPr>
                  <p:pic>
                    <p:nvPicPr>
                      <p:cNvPr id="1031" name="Picture 16">
                        <a:extLst>
                          <a:ext uri="{FF2B5EF4-FFF2-40B4-BE49-F238E27FC236}">
                            <a16:creationId xmlns:a16="http://schemas.microsoft.com/office/drawing/2014/main" id="{8C7019BD-C91B-1016-EA25-864D5B3100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5400000" flipH="1">
                        <a:off x="1451704" y="3061002"/>
                        <a:ext cx="605138" cy="2800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2" name="Picture 16">
                        <a:extLst>
                          <a:ext uri="{FF2B5EF4-FFF2-40B4-BE49-F238E27FC236}">
                            <a16:creationId xmlns:a16="http://schemas.microsoft.com/office/drawing/2014/main" id="{49C1F0CB-86B2-B409-B51F-6880CDA7F1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16200000">
                        <a:off x="2141879" y="3061002"/>
                        <a:ext cx="605138" cy="2800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sp>
                <p:nvSpPr>
                  <p:cNvPr id="1136" name="별: 꼭짓점 4개 1135">
                    <a:extLst>
                      <a:ext uri="{FF2B5EF4-FFF2-40B4-BE49-F238E27FC236}">
                        <a16:creationId xmlns:a16="http://schemas.microsoft.com/office/drawing/2014/main" id="{0B30CD50-BD32-FFC0-3B34-789DC75C9BDA}"/>
                      </a:ext>
                    </a:extLst>
                  </p:cNvPr>
                  <p:cNvSpPr/>
                  <p:nvPr/>
                </p:nvSpPr>
                <p:spPr>
                  <a:xfrm>
                    <a:off x="5991940" y="6270785"/>
                    <a:ext cx="230832" cy="230832"/>
                  </a:xfrm>
                  <a:prstGeom prst="star4">
                    <a:avLst/>
                  </a:prstGeom>
                  <a:solidFill>
                    <a:srgbClr val="FFFF00"/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cxnSp>
        <p:nvCxnSpPr>
          <p:cNvPr id="1147" name="직선 연결선 1146">
            <a:extLst>
              <a:ext uri="{FF2B5EF4-FFF2-40B4-BE49-F238E27FC236}">
                <a16:creationId xmlns:a16="http://schemas.microsoft.com/office/drawing/2014/main" id="{D5479E98-F88C-EC80-9F36-29504FC586E9}"/>
              </a:ext>
            </a:extLst>
          </p:cNvPr>
          <p:cNvCxnSpPr>
            <a:cxnSpLocks/>
          </p:cNvCxnSpPr>
          <p:nvPr/>
        </p:nvCxnSpPr>
        <p:spPr>
          <a:xfrm flipH="1">
            <a:off x="10123809" y="3405236"/>
            <a:ext cx="1163240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247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D0EE0-1763-C724-53DF-9CA16C8E5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429F11-5888-3BB7-CA31-A27DD7502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%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1D5F4-6B22-54AA-2C60-62135A882523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630D69-4B88-8B54-5ED8-8171E0057C2C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A6EFDE-0B06-2E64-C17B-1BA8F69F885D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F901977-B5D0-6AC1-1957-7A05E84F86D0}"/>
              </a:ext>
            </a:extLst>
          </p:cNvPr>
          <p:cNvSpPr txBox="1"/>
          <p:nvPr/>
        </p:nvSpPr>
        <p:spPr>
          <a:xfrm>
            <a:off x="1450975" y="1585269"/>
            <a:ext cx="52097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양상 분류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DA09996-7BCE-8DE0-D97A-6C712707BF63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F8428BF-A144-4315-3D3A-A7B874840045}"/>
                </a:ext>
              </a:extLst>
            </p:cNvPr>
            <p:cNvSpPr txBox="1"/>
            <p:nvPr/>
          </p:nvSpPr>
          <p:spPr>
            <a:xfrm>
              <a:off x="1450975" y="1656183"/>
              <a:ext cx="702115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스킬의 양상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FFB32A2-096F-03F0-CAC4-786B38023BAB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7FD1709-B61A-5E00-6FE7-D82B7DF07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193001"/>
              </p:ext>
            </p:extLst>
          </p:nvPr>
        </p:nvGraphicFramePr>
        <p:xfrm>
          <a:off x="1450975" y="2500090"/>
          <a:ext cx="7764145" cy="36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36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1369060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2381567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766253">
                  <a:extLst>
                    <a:ext uri="{9D8B030D-6E8A-4147-A177-3AD203B41FA5}">
                      <a16:colId xmlns:a16="http://schemas.microsoft.com/office/drawing/2014/main" val="215428181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단일 기호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완성 기호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해당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기록 버프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828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및 이동 속도 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solidFill>
                          <a:srgbClr val="6055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endParaRPr lang="en-US" altLang="ko-KR" sz="3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뱀주인자리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6055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6055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초각성 스킬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6055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rgbClr val="6055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 시간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모든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현상 스킬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3F96D4DC-13E3-6152-38FC-9D0805DEC874}"/>
              </a:ext>
            </a:extLst>
          </p:cNvPr>
          <p:cNvGrpSpPr/>
          <p:nvPr/>
        </p:nvGrpSpPr>
        <p:grpSpPr>
          <a:xfrm>
            <a:off x="1450975" y="722339"/>
            <a:ext cx="6250109" cy="712709"/>
            <a:chOff x="1450975" y="902429"/>
            <a:chExt cx="6250109" cy="712709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564BBF-90B2-D600-B05D-E79B95FA7B4E}"/>
                </a:ext>
              </a:extLst>
            </p:cNvPr>
            <p:cNvSpPr txBox="1"/>
            <p:nvPr/>
          </p:nvSpPr>
          <p:spPr>
            <a:xfrm>
              <a:off x="1450975" y="902429"/>
              <a:ext cx="6250109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스킬을 분류하는 방법 중 하나로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‘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레코드’ 시스템을 위해 필요한 분류 방법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F0479E4-71C7-25F2-5AF4-E5901341CB2C}"/>
                </a:ext>
              </a:extLst>
            </p:cNvPr>
            <p:cNvSpPr txBox="1"/>
            <p:nvPr/>
          </p:nvSpPr>
          <p:spPr>
            <a:xfrm>
              <a:off x="1450975" y="1150908"/>
              <a:ext cx="3552873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획득할 수 있는 버프 효과가 다릅니다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양상은 기호와 색깔로 구분합니다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446142A9-DB52-AF07-8F76-E9223A10791E}"/>
              </a:ext>
            </a:extLst>
          </p:cNvPr>
          <p:cNvSpPr txBox="1"/>
          <p:nvPr/>
        </p:nvSpPr>
        <p:spPr>
          <a:xfrm>
            <a:off x="4033530" y="1640315"/>
            <a:ext cx="3670877" cy="2154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</a:t>
            </a:r>
            <a:r>
              <a:rPr lang="ko-KR" altLang="en-US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버프 효과는 양상이 기록된 후부터 적용되고</a:t>
            </a: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기록 모드가 종료되면 버프 효과도 사라집니다</a:t>
            </a: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FAA97D-72A5-C1F0-0663-B295FED7A2DD}"/>
              </a:ext>
            </a:extLst>
          </p:cNvPr>
          <p:cNvGrpSpPr/>
          <p:nvPr/>
        </p:nvGrpSpPr>
        <p:grpSpPr>
          <a:xfrm>
            <a:off x="2886583" y="2980966"/>
            <a:ext cx="2025825" cy="3152156"/>
            <a:chOff x="2886583" y="2372508"/>
            <a:chExt cx="2025825" cy="3152156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A341B6C-9248-96AE-D6BA-37EBC63C68F8}"/>
                </a:ext>
              </a:extLst>
            </p:cNvPr>
            <p:cNvGrpSpPr/>
            <p:nvPr/>
          </p:nvGrpSpPr>
          <p:grpSpPr>
            <a:xfrm>
              <a:off x="3853319" y="2372510"/>
              <a:ext cx="1059089" cy="575760"/>
              <a:chOff x="2672603" y="4695207"/>
              <a:chExt cx="1221477" cy="664040"/>
            </a:xfrm>
            <a:effectLst>
              <a:glow rad="38100">
                <a:srgbClr val="760000"/>
              </a:glow>
            </a:effectLst>
          </p:grpSpPr>
          <p:pic>
            <p:nvPicPr>
              <p:cNvPr id="69" name="Picture 2">
                <a:extLst>
                  <a:ext uri="{FF2B5EF4-FFF2-40B4-BE49-F238E27FC236}">
                    <a16:creationId xmlns:a16="http://schemas.microsoft.com/office/drawing/2014/main" id="{EA234855-51F0-7646-7AAC-39857EA678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>
                <a:off x="2672603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2">
                <a:extLst>
                  <a:ext uri="{FF2B5EF4-FFF2-40B4-BE49-F238E27FC236}">
                    <a16:creationId xmlns:a16="http://schemas.microsoft.com/office/drawing/2014/main" id="{64168612-FD0D-26B3-3031-0B71B885D3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 flipH="1">
                <a:off x="3317198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DCB19DA-D995-DB59-73CD-323ACD696441}"/>
                </a:ext>
              </a:extLst>
            </p:cNvPr>
            <p:cNvGrpSpPr/>
            <p:nvPr/>
          </p:nvGrpSpPr>
          <p:grpSpPr>
            <a:xfrm>
              <a:off x="4017281" y="3175672"/>
              <a:ext cx="731164" cy="637707"/>
              <a:chOff x="1521467" y="2783773"/>
              <a:chExt cx="970180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E34505CD-8267-55DA-397D-CDCED6CF60BC}"/>
                  </a:ext>
                </a:extLst>
              </p:cNvPr>
              <p:cNvGrpSpPr/>
              <p:nvPr/>
            </p:nvGrpSpPr>
            <p:grpSpPr>
              <a:xfrm>
                <a:off x="1697072" y="2783773"/>
                <a:ext cx="618971" cy="846171"/>
                <a:chOff x="1697072" y="2783773"/>
                <a:chExt cx="618971" cy="846171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F13CD0C8-2D16-7AEC-2AD5-D16E2A4F1E83}"/>
                    </a:ext>
                  </a:extLst>
                </p:cNvPr>
                <p:cNvGrpSpPr/>
                <p:nvPr/>
              </p:nvGrpSpPr>
              <p:grpSpPr>
                <a:xfrm>
                  <a:off x="1697072" y="2783773"/>
                  <a:ext cx="618971" cy="846171"/>
                  <a:chOff x="297325" y="3024775"/>
                  <a:chExt cx="618971" cy="846171"/>
                </a:xfrm>
              </p:grpSpPr>
              <p:pic>
                <p:nvPicPr>
                  <p:cNvPr id="52" name="Picture 16">
                    <a:extLst>
                      <a:ext uri="{FF2B5EF4-FFF2-40B4-BE49-F238E27FC236}">
                        <a16:creationId xmlns:a16="http://schemas.microsoft.com/office/drawing/2014/main" id="{94F9AD92-0562-D64C-C500-D5C202D6C3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4548" r="73902">
                                <a14:foregroundMark x1="46512" y1="23501" x2="56589" y2="25659"/>
                                <a14:foregroundMark x1="33850" y1="31894" x2="30491" y2="33094"/>
                                <a14:foregroundMark x1="29199" y1="34053" x2="27541" y2="35229"/>
                                <a14:foregroundMark x1="68217" y1="34293" x2="70543" y2="34293"/>
                                <a14:foregroundMark x1="48837" y1="26619" x2="61240" y2="30935"/>
                                <a14:foregroundMark x1="61240" y1="29736" x2="71576" y2="31894"/>
                                <a14:foregroundMark x1="67959" y1="31894" x2="73902" y2="34053"/>
                                <a14:backgroundMark x1="37468" y1="63070" x2="58915" y2="71223"/>
                                <a14:backgroundMark x1="43152" y1="62110" x2="63566" y2="62110"/>
                                <a14:backgroundMark x1="30491" y1="59952" x2="39535" y2="61871"/>
                                <a14:backgroundMark x1="29199" y1="49161" x2="28165" y2="43885"/>
                                <a14:backgroundMark x1="27132" y1="38609" x2="27132" y2="39568"/>
                                <a14:backgroundMark x1="27132" y1="37650" x2="27132" y2="37650"/>
                                <a14:backgroundMark x1="27132" y1="35012" x2="24806" y2="3836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rot="10800000">
                    <a:off x="297325" y="3399300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4" name="Picture 16">
                    <a:extLst>
                      <a:ext uri="{FF2B5EF4-FFF2-40B4-BE49-F238E27FC236}">
                        <a16:creationId xmlns:a16="http://schemas.microsoft.com/office/drawing/2014/main" id="{B28135C5-C625-1EC3-F717-855CD24047E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7649" r="71835">
                                <a14:foregroundMark x1="43669" y1="28058" x2="72093" y2="29017"/>
                                <a14:foregroundMark x1="47287" y1="24700" x2="53488" y2="23501"/>
                                <a14:foregroundMark x1="53230" y1="25420" x2="63307" y2="28058"/>
                                <a14:foregroundMark x1="31266" y1="32134" x2="30715" y2="35286"/>
                                <a14:foregroundMark x1="29199" y1="32134" x2="30048" y2="34160"/>
                                <a14:foregroundMark x1="27649" y1="33813" x2="27649" y2="34969"/>
                                <a14:foregroundMark x1="63566" y1="55875" x2="63566" y2="55875"/>
                                <a14:foregroundMark x1="64341" y1="55396" x2="64109" y2="56041"/>
                                <a14:backgroundMark x1="34367" y1="59712" x2="29716" y2="56115"/>
                                <a14:backgroundMark x1="32041" y1="52998" x2="30233" y2="53237"/>
                                <a14:backgroundMark x1="30491" y1="47482" x2="31783" y2="54916"/>
                                <a14:backgroundMark x1="26098" y1="35492" x2="33075" y2="52518"/>
                                <a14:backgroundMark x1="25840" y1="41247" x2="36434" y2="60671"/>
                                <a14:backgroundMark x1="31008" y1="57794" x2="40310" y2="62830"/>
                                <a14:backgroundMark x1="35917" y1="59233" x2="51421" y2="64269"/>
                                <a14:backgroundMark x1="33592" y1="59233" x2="44444" y2="59952"/>
                                <a14:backgroundMark x1="34625" y1="59952" x2="61240" y2="63549"/>
                                <a14:backgroundMark x1="54264" y1="58993" x2="70801" y2="68345"/>
                                <a14:backgroundMark x1="58140" y1="58993" x2="74677" y2="60911"/>
                                <a14:backgroundMark x1="63307" y1="59952" x2="73902" y2="51559"/>
                                <a14:backgroundMark x1="60724" y1="62590" x2="71059" y2="54436"/>
                                <a14:backgroundMark x1="62791" y1="60911" x2="70026" y2="54436"/>
                                <a14:backgroundMark x1="66925" y1="55875" x2="70026" y2="4316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flipH="1">
                    <a:off x="297325" y="3024775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4511C95-F3C0-7B0A-2E6C-E00885A21846}"/>
                    </a:ext>
                  </a:extLst>
                </p:cNvPr>
                <p:cNvGrpSpPr/>
                <p:nvPr/>
              </p:nvGrpSpPr>
              <p:grpSpPr>
                <a:xfrm>
                  <a:off x="1747121" y="2939526"/>
                  <a:ext cx="518872" cy="534666"/>
                  <a:chOff x="497921" y="2939526"/>
                  <a:chExt cx="518872" cy="534666"/>
                </a:xfrm>
              </p:grpSpPr>
              <p:pic>
                <p:nvPicPr>
                  <p:cNvPr id="44" name="Picture 16">
                    <a:extLst>
                      <a:ext uri="{FF2B5EF4-FFF2-40B4-BE49-F238E27FC236}">
                        <a16:creationId xmlns:a16="http://schemas.microsoft.com/office/drawing/2014/main" id="{F68886D4-BBD6-CAE1-0775-730F50805DC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5400000" flipH="1">
                    <a:off x="544191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1" name="Picture 16">
                    <a:extLst>
                      <a:ext uri="{FF2B5EF4-FFF2-40B4-BE49-F238E27FC236}">
                        <a16:creationId xmlns:a16="http://schemas.microsoft.com/office/drawing/2014/main" id="{4428FAD3-AF99-31B7-7BA5-1F907C4C0BF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16200000">
                    <a:off x="435858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0BA5BF8-8EE6-F23B-155F-DEDA3D239307}"/>
                  </a:ext>
                </a:extLst>
              </p:cNvPr>
              <p:cNvGrpSpPr/>
              <p:nvPr/>
            </p:nvGrpSpPr>
            <p:grpSpPr>
              <a:xfrm>
                <a:off x="1521467" y="2904289"/>
                <a:ext cx="970180" cy="605138"/>
                <a:chOff x="1614270" y="2898436"/>
                <a:chExt cx="970180" cy="605138"/>
              </a:xfrm>
            </p:grpSpPr>
            <p:pic>
              <p:nvPicPr>
                <p:cNvPr id="19" name="Picture 16">
                  <a:extLst>
                    <a:ext uri="{FF2B5EF4-FFF2-40B4-BE49-F238E27FC236}">
                      <a16:creationId xmlns:a16="http://schemas.microsoft.com/office/drawing/2014/main" id="{F73803EF-D2BE-2B8F-4056-A0ABCD6054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5400000" flipH="1">
                  <a:off x="1451704" y="3061002"/>
                  <a:ext cx="605138" cy="2800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Picture 16">
                  <a:extLst>
                    <a:ext uri="{FF2B5EF4-FFF2-40B4-BE49-F238E27FC236}">
                      <a16:creationId xmlns:a16="http://schemas.microsoft.com/office/drawing/2014/main" id="{A22E8603-13B8-6A13-473A-8AD0AA2061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16200000">
                  <a:off x="2141879" y="3061002"/>
                  <a:ext cx="605138" cy="2800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59" name="Picture 6">
              <a:extLst>
                <a:ext uri="{FF2B5EF4-FFF2-40B4-BE49-F238E27FC236}">
                  <a16:creationId xmlns:a16="http://schemas.microsoft.com/office/drawing/2014/main" id="{4D1A47DC-97B9-CD94-CF16-C4A8E50080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28" t="7528" r="6504" b="6504"/>
            <a:stretch/>
          </p:blipFill>
          <p:spPr bwMode="auto">
            <a:xfrm>
              <a:off x="4016799" y="3952346"/>
              <a:ext cx="732128" cy="732128"/>
            </a:xfrm>
            <a:prstGeom prst="rect">
              <a:avLst/>
            </a:prstGeom>
            <a:noFill/>
            <a:effectLst>
              <a:glow rad="38100">
                <a:schemeClr val="accent3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B2D0EA0A-BADE-ED1B-70A5-9954C591CF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8" t="23411" r="52316" b="25014"/>
            <a:stretch/>
          </p:blipFill>
          <p:spPr bwMode="auto">
            <a:xfrm>
              <a:off x="2997119" y="2372508"/>
              <a:ext cx="500191" cy="575764"/>
            </a:xfrm>
            <a:prstGeom prst="rect">
              <a:avLst/>
            </a:prstGeom>
            <a:noFill/>
            <a:effectLst>
              <a:glow rad="38100">
                <a:srgbClr val="760000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5C27374-5B1D-F16D-46B3-6EDFBEB869F6}"/>
                </a:ext>
              </a:extLst>
            </p:cNvPr>
            <p:cNvGrpSpPr/>
            <p:nvPr/>
          </p:nvGrpSpPr>
          <p:grpSpPr>
            <a:xfrm>
              <a:off x="3013974" y="3175672"/>
              <a:ext cx="466481" cy="637707"/>
              <a:chOff x="452475" y="2783773"/>
              <a:chExt cx="618971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FD4321B7-50FD-9AF3-2CED-F06542258EE0}"/>
                  </a:ext>
                </a:extLst>
              </p:cNvPr>
              <p:cNvGrpSpPr/>
              <p:nvPr/>
            </p:nvGrpSpPr>
            <p:grpSpPr>
              <a:xfrm>
                <a:off x="452475" y="2783773"/>
                <a:ext cx="618971" cy="846171"/>
                <a:chOff x="297325" y="3024775"/>
                <a:chExt cx="618971" cy="846171"/>
              </a:xfrm>
            </p:grpSpPr>
            <p:pic>
              <p:nvPicPr>
                <p:cNvPr id="67" name="Picture 16">
                  <a:extLst>
                    <a:ext uri="{FF2B5EF4-FFF2-40B4-BE49-F238E27FC236}">
                      <a16:creationId xmlns:a16="http://schemas.microsoft.com/office/drawing/2014/main" id="{595138E4-35A5-C3DC-8ED1-4F26F37BE4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rot="10800000">
                  <a:off x="297325" y="3399300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8" name="Picture 16">
                  <a:extLst>
                    <a:ext uri="{FF2B5EF4-FFF2-40B4-BE49-F238E27FC236}">
                      <a16:creationId xmlns:a16="http://schemas.microsoft.com/office/drawing/2014/main" id="{D34C22DA-1586-05B8-D06B-C3BA8D590C8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7649" r="71835">
                              <a14:foregroundMark x1="43669" y1="28058" x2="72093" y2="29017"/>
                              <a14:foregroundMark x1="47287" y1="24700" x2="53488" y2="23501"/>
                              <a14:foregroundMark x1="53230" y1="25420" x2="63307" y2="28058"/>
                              <a14:foregroundMark x1="31266" y1="32134" x2="30715" y2="35286"/>
                              <a14:foregroundMark x1="29199" y1="32134" x2="30048" y2="34160"/>
                              <a14:foregroundMark x1="27649" y1="33813" x2="27649" y2="34969"/>
                              <a14:foregroundMark x1="63566" y1="55875" x2="63566" y2="55875"/>
                              <a14:foregroundMark x1="64341" y1="55396" x2="64109" y2="56041"/>
                              <a14:backgroundMark x1="34367" y1="59712" x2="29716" y2="56115"/>
                              <a14:backgroundMark x1="32041" y1="52998" x2="30233" y2="53237"/>
                              <a14:backgroundMark x1="30491" y1="47482" x2="31783" y2="54916"/>
                              <a14:backgroundMark x1="26098" y1="35492" x2="33075" y2="52518"/>
                              <a14:backgroundMark x1="25840" y1="41247" x2="36434" y2="60671"/>
                              <a14:backgroundMark x1="31008" y1="57794" x2="40310" y2="62830"/>
                              <a14:backgroundMark x1="35917" y1="59233" x2="51421" y2="64269"/>
                              <a14:backgroundMark x1="33592" y1="59233" x2="44444" y2="59952"/>
                              <a14:backgroundMark x1="34625" y1="59952" x2="61240" y2="63549"/>
                              <a14:backgroundMark x1="54264" y1="58993" x2="70801" y2="68345"/>
                              <a14:backgroundMark x1="58140" y1="58993" x2="74677" y2="60911"/>
                              <a14:backgroundMark x1="63307" y1="59952" x2="73902" y2="51559"/>
                              <a14:backgroundMark x1="60724" y1="62590" x2="71059" y2="54436"/>
                              <a14:backgroundMark x1="62791" y1="60911" x2="70026" y2="54436"/>
                              <a14:backgroundMark x1="66925" y1="55875" x2="70026" y2="4316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flipH="1">
                  <a:off x="297325" y="3024775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BB475315-6DA4-79E0-8677-F541F6A13B21}"/>
                  </a:ext>
                </a:extLst>
              </p:cNvPr>
              <p:cNvGrpSpPr/>
              <p:nvPr/>
            </p:nvGrpSpPr>
            <p:grpSpPr>
              <a:xfrm>
                <a:off x="502524" y="2939526"/>
                <a:ext cx="518872" cy="534666"/>
                <a:chOff x="497921" y="2939526"/>
                <a:chExt cx="518872" cy="534666"/>
              </a:xfrm>
            </p:grpSpPr>
            <p:pic>
              <p:nvPicPr>
                <p:cNvPr id="65" name="Picture 16">
                  <a:extLst>
                    <a:ext uri="{FF2B5EF4-FFF2-40B4-BE49-F238E27FC236}">
                      <a16:creationId xmlns:a16="http://schemas.microsoft.com/office/drawing/2014/main" id="{6E4741DF-2BC1-6A48-1A56-6C1669FA78D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5400000" flipH="1">
                  <a:off x="544191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6" name="Picture 16">
                  <a:extLst>
                    <a:ext uri="{FF2B5EF4-FFF2-40B4-BE49-F238E27FC236}">
                      <a16:creationId xmlns:a16="http://schemas.microsoft.com/office/drawing/2014/main" id="{F323999B-6583-01A6-A143-722A434815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16200000">
                  <a:off x="435858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60" name="그림 59" descr="상징, 그래픽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F34324B1-40A7-4032-AC9C-20592F8C7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6583" y="4057777"/>
              <a:ext cx="721262" cy="521266"/>
            </a:xfrm>
            <a:prstGeom prst="rect">
              <a:avLst/>
            </a:prstGeom>
            <a:effectLst>
              <a:glow rad="38100">
                <a:schemeClr val="accent3"/>
              </a:glow>
            </a:effectLst>
          </p:spPr>
        </p:pic>
        <p:pic>
          <p:nvPicPr>
            <p:cNvPr id="1045" name="그림 1044" descr="그림, 상징, 원, 스케치이(가) 표시된 사진&#10;&#10;자동 생성된 설명">
              <a:extLst>
                <a:ext uri="{FF2B5EF4-FFF2-40B4-BE49-F238E27FC236}">
                  <a16:creationId xmlns:a16="http://schemas.microsoft.com/office/drawing/2014/main" id="{14F05A72-66CC-FF49-983F-097D13DC7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27" y="4788192"/>
              <a:ext cx="736472" cy="736472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  <p:pic>
          <p:nvPicPr>
            <p:cNvPr id="1043" name="그림 1042" descr="클립아트, 그림, 상징, 디자인이(가) 표시된 사진&#10;&#10;자동 생성된 설명">
              <a:extLst>
                <a:ext uri="{FF2B5EF4-FFF2-40B4-BE49-F238E27FC236}">
                  <a16:creationId xmlns:a16="http://schemas.microsoft.com/office/drawing/2014/main" id="{AB8FC20F-8E06-08F1-DE20-15FC204AA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1074" y="4850288"/>
              <a:ext cx="612281" cy="612281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</p:grpSp>
      <p:grpSp>
        <p:nvGrpSpPr>
          <p:cNvPr id="1151" name="그룹 1150">
            <a:extLst>
              <a:ext uri="{FF2B5EF4-FFF2-40B4-BE49-F238E27FC236}">
                <a16:creationId xmlns:a16="http://schemas.microsoft.com/office/drawing/2014/main" id="{B65A75C4-0945-EFBD-3E1A-721481138089}"/>
              </a:ext>
            </a:extLst>
          </p:cNvPr>
          <p:cNvGrpSpPr/>
          <p:nvPr/>
        </p:nvGrpSpPr>
        <p:grpSpPr>
          <a:xfrm>
            <a:off x="7999606" y="700629"/>
            <a:ext cx="4130573" cy="954620"/>
            <a:chOff x="7698370" y="630722"/>
            <a:chExt cx="4130573" cy="95462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BE803FB-4F34-9841-2024-362840F37670}"/>
                </a:ext>
              </a:extLst>
            </p:cNvPr>
            <p:cNvSpPr txBox="1"/>
            <p:nvPr/>
          </p:nvSpPr>
          <p:spPr>
            <a:xfrm>
              <a:off x="7698370" y="630722"/>
              <a:ext cx="246283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양상은 기호와 색깔로 구분합니다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기호는 단일 기호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완성 기호로 분류합니다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endParaRPr lang="en-US" altLang="ko-KR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11DF685-4568-8620-F6BD-B3777BEB16C8}"/>
                </a:ext>
              </a:extLst>
            </p:cNvPr>
            <p:cNvSpPr txBox="1"/>
            <p:nvPr/>
          </p:nvSpPr>
          <p:spPr>
            <a:xfrm>
              <a:off x="7698370" y="1121112"/>
              <a:ext cx="4130573" cy="464230"/>
            </a:xfrm>
            <a:prstGeom prst="rect">
              <a:avLst/>
            </a:prstGeom>
            <a:noFill/>
          </p:spPr>
          <p:txBody>
            <a:bodyPr wrap="none" lIns="378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14"/>
                </a:buBlip>
              </a:pP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단일 기호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는 해당 양상을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첫 </a:t>
              </a:r>
              <a:r>
                <a:rPr lang="ko-KR" altLang="en-US" sz="1000" dirty="0" err="1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번째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기록할 시 적용 되는 기호입니다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14"/>
                </a:buBlip>
              </a:pP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완성 기호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는 해당 양상을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연속으로 두 번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기록할 시 적용 되는 기호입니다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FEC3059A-DA6F-01BE-3BFB-D6344546551C}"/>
              </a:ext>
            </a:extLst>
          </p:cNvPr>
          <p:cNvGrpSpPr/>
          <p:nvPr/>
        </p:nvGrpSpPr>
        <p:grpSpPr>
          <a:xfrm>
            <a:off x="9571117" y="2165103"/>
            <a:ext cx="2012704" cy="1402388"/>
            <a:chOff x="1804609" y="5253999"/>
            <a:chExt cx="2012704" cy="1402388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B21DFF-5062-E60A-1A4B-2DE3B26C9F8C}"/>
                </a:ext>
              </a:extLst>
            </p:cNvPr>
            <p:cNvSpPr txBox="1"/>
            <p:nvPr/>
          </p:nvSpPr>
          <p:spPr>
            <a:xfrm>
              <a:off x="2384562" y="6487110"/>
              <a:ext cx="852798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다른 양상 기록 예시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87D6BC1A-C734-F038-82DC-651900134AC1}"/>
                </a:ext>
              </a:extLst>
            </p:cNvPr>
            <p:cNvGrpSpPr/>
            <p:nvPr/>
          </p:nvGrpSpPr>
          <p:grpSpPr>
            <a:xfrm>
              <a:off x="1804609" y="5253999"/>
              <a:ext cx="2012704" cy="1247618"/>
              <a:chOff x="1804609" y="5253999"/>
              <a:chExt cx="2012704" cy="1247618"/>
            </a:xfrm>
          </p:grpSpPr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1ED4477A-4C14-4877-197B-0DB23CF0DCD2}"/>
                  </a:ext>
                </a:extLst>
              </p:cNvPr>
              <p:cNvGrpSpPr/>
              <p:nvPr/>
            </p:nvGrpSpPr>
            <p:grpSpPr>
              <a:xfrm>
                <a:off x="1804609" y="5253999"/>
                <a:ext cx="850676" cy="1247618"/>
                <a:chOff x="1804609" y="5253999"/>
                <a:chExt cx="850676" cy="1247618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ABE93F5A-4D02-2FF3-8229-84BF24EB5D74}"/>
                    </a:ext>
                  </a:extLst>
                </p:cNvPr>
                <p:cNvSpPr txBox="1"/>
                <p:nvPr/>
              </p:nvSpPr>
              <p:spPr>
                <a:xfrm>
                  <a:off x="1983887" y="5253999"/>
                  <a:ext cx="4921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BFBAB20A-52B5-FB2B-DC5A-C0998DF62A00}"/>
                    </a:ext>
                  </a:extLst>
                </p:cNvPr>
                <p:cNvGrpSpPr/>
                <p:nvPr/>
              </p:nvGrpSpPr>
              <p:grpSpPr>
                <a:xfrm>
                  <a:off x="1804609" y="5626498"/>
                  <a:ext cx="850676" cy="875119"/>
                  <a:chOff x="1590310" y="5619064"/>
                  <a:chExt cx="850676" cy="875119"/>
                </a:xfrm>
              </p:grpSpPr>
              <p:grpSp>
                <p:nvGrpSpPr>
                  <p:cNvPr id="9" name="그룹 8">
                    <a:extLst>
                      <a:ext uri="{FF2B5EF4-FFF2-40B4-BE49-F238E27FC236}">
                        <a16:creationId xmlns:a16="http://schemas.microsoft.com/office/drawing/2014/main" id="{2EFAD104-4ACC-5F92-70D0-2D3DD0C57B11}"/>
                      </a:ext>
                    </a:extLst>
                  </p:cNvPr>
                  <p:cNvGrpSpPr/>
                  <p:nvPr/>
                </p:nvGrpSpPr>
                <p:grpSpPr>
                  <a:xfrm>
                    <a:off x="1590310" y="5619064"/>
                    <a:ext cx="850676" cy="875119"/>
                    <a:chOff x="2682294" y="5566998"/>
                    <a:chExt cx="850676" cy="875119"/>
                  </a:xfrm>
                </p:grpSpPr>
                <p:grpSp>
                  <p:nvGrpSpPr>
                    <p:cNvPr id="43" name="그룹 42">
                      <a:extLst>
                        <a:ext uri="{FF2B5EF4-FFF2-40B4-BE49-F238E27FC236}">
                          <a16:creationId xmlns:a16="http://schemas.microsoft.com/office/drawing/2014/main" id="{D8A7BE24-5035-7407-B36A-B71E645CAA2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82294" y="5566998"/>
                      <a:ext cx="850676" cy="835826"/>
                      <a:chOff x="9981903" y="5055558"/>
                      <a:chExt cx="818278" cy="803993"/>
                    </a:xfrm>
                  </p:grpSpPr>
                  <p:pic>
                    <p:nvPicPr>
                      <p:cNvPr id="45" name="Picture 2">
                        <a:extLst>
                          <a:ext uri="{FF2B5EF4-FFF2-40B4-BE49-F238E27FC236}">
                            <a16:creationId xmlns:a16="http://schemas.microsoft.com/office/drawing/2014/main" id="{69633CBC-1ED5-4D1A-E38A-A94996511F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6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9981903" y="5055558"/>
                        <a:ext cx="818278" cy="803993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46" name="그룹 45">
                        <a:extLst>
                          <a:ext uri="{FF2B5EF4-FFF2-40B4-BE49-F238E27FC236}">
                            <a16:creationId xmlns:a16="http://schemas.microsoft.com/office/drawing/2014/main" id="{91C21E85-591A-0163-9821-13D098A0E5CA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10010536" y="5074792"/>
                        <a:ext cx="756001" cy="756000"/>
                        <a:chOff x="7805204" y="4796310"/>
                        <a:chExt cx="721988" cy="720000"/>
                      </a:xfrm>
                    </p:grpSpPr>
                    <p:sp>
                      <p:nvSpPr>
                        <p:cNvPr id="49" name="자유형: 도형 48">
                          <a:extLst>
                            <a:ext uri="{FF2B5EF4-FFF2-40B4-BE49-F238E27FC236}">
                              <a16:creationId xmlns:a16="http://schemas.microsoft.com/office/drawing/2014/main" id="{271A34E4-66E4-CA26-2532-2D34ECB1B59D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8166871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7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8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50" name="자유형: 도형 49">
                          <a:extLst>
                            <a:ext uri="{FF2B5EF4-FFF2-40B4-BE49-F238E27FC236}">
                              <a16:creationId xmlns:a16="http://schemas.microsoft.com/office/drawing/2014/main" id="{16791B53-380C-8122-8775-163C50B55924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7805204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7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8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</p:grpSp>
                <p:sp>
                  <p:nvSpPr>
                    <p:cNvPr id="34" name="별: 꼭짓점 4개 33">
                      <a:extLst>
                        <a:ext uri="{FF2B5EF4-FFF2-40B4-BE49-F238E27FC236}">
                          <a16:creationId xmlns:a16="http://schemas.microsoft.com/office/drawing/2014/main" id="{796D3498-E6AE-0CCD-70C3-5880044F7B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95414" y="6211285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060" name="그룹 1059">
                    <a:extLst>
                      <a:ext uri="{FF2B5EF4-FFF2-40B4-BE49-F238E27FC236}">
                        <a16:creationId xmlns:a16="http://schemas.microsoft.com/office/drawing/2014/main" id="{2383704D-D980-2DAD-7330-ADEA63DC8AD6}"/>
                      </a:ext>
                    </a:extLst>
                  </p:cNvPr>
                  <p:cNvGrpSpPr/>
                  <p:nvPr/>
                </p:nvGrpSpPr>
                <p:grpSpPr>
                  <a:xfrm>
                    <a:off x="1731342" y="5881640"/>
                    <a:ext cx="231074" cy="315892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61" name="그룹 1060">
                      <a:extLst>
                        <a:ext uri="{FF2B5EF4-FFF2-40B4-BE49-F238E27FC236}">
                          <a16:creationId xmlns:a16="http://schemas.microsoft.com/office/drawing/2014/main" id="{F50E5713-975C-779E-F055-719C004FB28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65" name="Picture 16">
                        <a:extLst>
                          <a:ext uri="{FF2B5EF4-FFF2-40B4-BE49-F238E27FC236}">
                            <a16:creationId xmlns:a16="http://schemas.microsoft.com/office/drawing/2014/main" id="{F199513A-766A-D0D1-4DC8-17D068BBC4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6" name="Picture 16">
                        <a:extLst>
                          <a:ext uri="{FF2B5EF4-FFF2-40B4-BE49-F238E27FC236}">
                            <a16:creationId xmlns:a16="http://schemas.microsoft.com/office/drawing/2014/main" id="{E8CBB309-C79C-22C2-AABD-D063E1A3F3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62" name="그룹 1061">
                      <a:extLst>
                        <a:ext uri="{FF2B5EF4-FFF2-40B4-BE49-F238E27FC236}">
                          <a16:creationId xmlns:a16="http://schemas.microsoft.com/office/drawing/2014/main" id="{72D378F9-AAE1-8B07-3FDD-F08F6131C3D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63" name="Picture 16">
                        <a:extLst>
                          <a:ext uri="{FF2B5EF4-FFF2-40B4-BE49-F238E27FC236}">
                            <a16:creationId xmlns:a16="http://schemas.microsoft.com/office/drawing/2014/main" id="{96E14BB0-8EF6-7767-BC51-321F88E1DB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4" name="Picture 16">
                        <a:extLst>
                          <a:ext uri="{FF2B5EF4-FFF2-40B4-BE49-F238E27FC236}">
                            <a16:creationId xmlns:a16="http://schemas.microsoft.com/office/drawing/2014/main" id="{29F2812F-754F-D68A-8294-333ECEE74BE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9C6472E3-39AE-F449-7F4A-5435A4E379D9}"/>
                  </a:ext>
                </a:extLst>
              </p:cNvPr>
              <p:cNvGrpSpPr/>
              <p:nvPr/>
            </p:nvGrpSpPr>
            <p:grpSpPr>
              <a:xfrm>
                <a:off x="2966637" y="5253999"/>
                <a:ext cx="850676" cy="1247618"/>
                <a:chOff x="2966637" y="5253999"/>
                <a:chExt cx="850676" cy="1247618"/>
              </a:xfrm>
            </p:grpSpPr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D8109F04-BA29-50FE-A848-FE3C1E416B88}"/>
                    </a:ext>
                  </a:extLst>
                </p:cNvPr>
                <p:cNvGrpSpPr/>
                <p:nvPr/>
              </p:nvGrpSpPr>
              <p:grpSpPr>
                <a:xfrm>
                  <a:off x="2966637" y="5626498"/>
                  <a:ext cx="850676" cy="875119"/>
                  <a:chOff x="3478106" y="5619064"/>
                  <a:chExt cx="850676" cy="875119"/>
                </a:xfrm>
              </p:grpSpPr>
              <p:grpSp>
                <p:nvGrpSpPr>
                  <p:cNvPr id="1082" name="그룹 1081">
                    <a:extLst>
                      <a:ext uri="{FF2B5EF4-FFF2-40B4-BE49-F238E27FC236}">
                        <a16:creationId xmlns:a16="http://schemas.microsoft.com/office/drawing/2014/main" id="{D5DC2CD1-1475-EEEF-C798-FE50952108AE}"/>
                      </a:ext>
                    </a:extLst>
                  </p:cNvPr>
                  <p:cNvGrpSpPr/>
                  <p:nvPr/>
                </p:nvGrpSpPr>
                <p:grpSpPr>
                  <a:xfrm>
                    <a:off x="3478106" y="5619064"/>
                    <a:ext cx="850676" cy="875119"/>
                    <a:chOff x="2682294" y="5566998"/>
                    <a:chExt cx="850676" cy="875119"/>
                  </a:xfrm>
                </p:grpSpPr>
                <p:grpSp>
                  <p:nvGrpSpPr>
                    <p:cNvPr id="1083" name="그룹 1082">
                      <a:extLst>
                        <a:ext uri="{FF2B5EF4-FFF2-40B4-BE49-F238E27FC236}">
                          <a16:creationId xmlns:a16="http://schemas.microsoft.com/office/drawing/2014/main" id="{3B8F85B8-8F8F-0711-31B5-8F54EDCB8D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82294" y="5566998"/>
                      <a:ext cx="850676" cy="835826"/>
                      <a:chOff x="9981903" y="5055558"/>
                      <a:chExt cx="818278" cy="803993"/>
                    </a:xfrm>
                  </p:grpSpPr>
                  <p:pic>
                    <p:nvPicPr>
                      <p:cNvPr id="1085" name="Picture 2">
                        <a:extLst>
                          <a:ext uri="{FF2B5EF4-FFF2-40B4-BE49-F238E27FC236}">
                            <a16:creationId xmlns:a16="http://schemas.microsoft.com/office/drawing/2014/main" id="{BD9CEFC3-C854-101A-0FB2-340623EAEE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6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9981903" y="5055558"/>
                        <a:ext cx="818278" cy="803993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086" name="그룹 1085">
                        <a:extLst>
                          <a:ext uri="{FF2B5EF4-FFF2-40B4-BE49-F238E27FC236}">
                            <a16:creationId xmlns:a16="http://schemas.microsoft.com/office/drawing/2014/main" id="{0BC6B119-0E1B-74AC-E19F-D297FBF2CA2A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10010536" y="5074792"/>
                        <a:ext cx="756001" cy="756000"/>
                        <a:chOff x="7805204" y="4796310"/>
                        <a:chExt cx="721988" cy="720000"/>
                      </a:xfrm>
                    </p:grpSpPr>
                    <p:sp>
                      <p:nvSpPr>
                        <p:cNvPr id="1087" name="자유형: 도형 1086">
                          <a:extLst>
                            <a:ext uri="{FF2B5EF4-FFF2-40B4-BE49-F238E27FC236}">
                              <a16:creationId xmlns:a16="http://schemas.microsoft.com/office/drawing/2014/main" id="{A74F7D39-8906-6C89-5229-389C6E508123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8166871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7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8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088" name="자유형: 도형 1087">
                          <a:extLst>
                            <a:ext uri="{FF2B5EF4-FFF2-40B4-BE49-F238E27FC236}">
                              <a16:creationId xmlns:a16="http://schemas.microsoft.com/office/drawing/2014/main" id="{BD39439E-AB14-710B-B521-131211AB39B8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7805204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7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8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</p:grpSp>
                <p:sp>
                  <p:nvSpPr>
                    <p:cNvPr id="1084" name="별: 꼭짓점 4개 1083">
                      <a:extLst>
                        <a:ext uri="{FF2B5EF4-FFF2-40B4-BE49-F238E27FC236}">
                          <a16:creationId xmlns:a16="http://schemas.microsoft.com/office/drawing/2014/main" id="{5828675F-FE46-1BD0-6251-7583663541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95414" y="6211285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pic>
                <p:nvPicPr>
                  <p:cNvPr id="1074" name="그림 1073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7F1B0720-79BB-2764-A68D-FC4172C737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34230" y="5911825"/>
                    <a:ext cx="340452" cy="246049"/>
                  </a:xfrm>
                  <a:prstGeom prst="rect">
                    <a:avLst/>
                  </a:prstGeom>
                  <a:effectLst>
                    <a:glow rad="25400">
                      <a:schemeClr val="accent3"/>
                    </a:glow>
                  </a:effectLst>
                </p:spPr>
              </p:pic>
              <p:grpSp>
                <p:nvGrpSpPr>
                  <p:cNvPr id="1075" name="그룹 1074">
                    <a:extLst>
                      <a:ext uri="{FF2B5EF4-FFF2-40B4-BE49-F238E27FC236}">
                        <a16:creationId xmlns:a16="http://schemas.microsoft.com/office/drawing/2014/main" id="{B73603E1-CA7E-C9EF-0806-2902874263A7}"/>
                      </a:ext>
                    </a:extLst>
                  </p:cNvPr>
                  <p:cNvGrpSpPr/>
                  <p:nvPr/>
                </p:nvGrpSpPr>
                <p:grpSpPr>
                  <a:xfrm>
                    <a:off x="3602951" y="5873027"/>
                    <a:ext cx="231074" cy="315892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76" name="그룹 1075">
                      <a:extLst>
                        <a:ext uri="{FF2B5EF4-FFF2-40B4-BE49-F238E27FC236}">
                          <a16:creationId xmlns:a16="http://schemas.microsoft.com/office/drawing/2014/main" id="{1CF9361A-91B1-92B8-54EB-C66F4BBFA7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80" name="Picture 16">
                        <a:extLst>
                          <a:ext uri="{FF2B5EF4-FFF2-40B4-BE49-F238E27FC236}">
                            <a16:creationId xmlns:a16="http://schemas.microsoft.com/office/drawing/2014/main" id="{EA0FFD5A-B814-7B5A-AE35-ABFB1DDED3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1" name="Picture 16">
                        <a:extLst>
                          <a:ext uri="{FF2B5EF4-FFF2-40B4-BE49-F238E27FC236}">
                            <a16:creationId xmlns:a16="http://schemas.microsoft.com/office/drawing/2014/main" id="{F3D83A1E-A452-0DA8-A42A-8AA7DE79C5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77" name="그룹 1076">
                      <a:extLst>
                        <a:ext uri="{FF2B5EF4-FFF2-40B4-BE49-F238E27FC236}">
                          <a16:creationId xmlns:a16="http://schemas.microsoft.com/office/drawing/2014/main" id="{6FCAD2F4-216B-6AE7-F2F9-FDF33B2817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8" name="Picture 16">
                        <a:extLst>
                          <a:ext uri="{FF2B5EF4-FFF2-40B4-BE49-F238E27FC236}">
                            <a16:creationId xmlns:a16="http://schemas.microsoft.com/office/drawing/2014/main" id="{A5322DD2-DC65-0E11-CBED-0981084B13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79" name="Picture 16">
                        <a:extLst>
                          <a:ext uri="{FF2B5EF4-FFF2-40B4-BE49-F238E27FC236}">
                            <a16:creationId xmlns:a16="http://schemas.microsoft.com/office/drawing/2014/main" id="{011DD1A0-EC1A-1ACB-1A8B-F2E47C8988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578F3B2-3BAA-97D1-F936-E075A5D4E44C}"/>
                    </a:ext>
                  </a:extLst>
                </p:cNvPr>
                <p:cNvSpPr txBox="1"/>
                <p:nvPr/>
              </p:nvSpPr>
              <p:spPr>
                <a:xfrm>
                  <a:off x="3145915" y="5253999"/>
                  <a:ext cx="4921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74" name="화살표: 오른쪽 73">
                <a:extLst>
                  <a:ext uri="{FF2B5EF4-FFF2-40B4-BE49-F238E27FC236}">
                    <a16:creationId xmlns:a16="http://schemas.microsoft.com/office/drawing/2014/main" id="{B755B4C5-5EBD-EABF-46B1-0C943F369B8F}"/>
                  </a:ext>
                </a:extLst>
              </p:cNvPr>
              <p:cNvSpPr/>
              <p:nvPr/>
            </p:nvSpPr>
            <p:spPr>
              <a:xfrm>
                <a:off x="2677082" y="5989411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44" name="그룹 1143">
            <a:extLst>
              <a:ext uri="{FF2B5EF4-FFF2-40B4-BE49-F238E27FC236}">
                <a16:creationId xmlns:a16="http://schemas.microsoft.com/office/drawing/2014/main" id="{B4D3ACBB-6AAE-503E-708B-31EE21B63E03}"/>
              </a:ext>
            </a:extLst>
          </p:cNvPr>
          <p:cNvGrpSpPr/>
          <p:nvPr/>
        </p:nvGrpSpPr>
        <p:grpSpPr>
          <a:xfrm>
            <a:off x="9602680" y="4161244"/>
            <a:ext cx="2012704" cy="1402388"/>
            <a:chOff x="4519990" y="5253999"/>
            <a:chExt cx="2012704" cy="1402388"/>
          </a:xfrm>
        </p:grpSpPr>
        <p:sp>
          <p:nvSpPr>
            <p:cNvPr id="1095" name="TextBox 1094">
              <a:extLst>
                <a:ext uri="{FF2B5EF4-FFF2-40B4-BE49-F238E27FC236}">
                  <a16:creationId xmlns:a16="http://schemas.microsoft.com/office/drawing/2014/main" id="{5E5EF087-890F-D53F-3FA2-3F51F5BFBE0E}"/>
                </a:ext>
              </a:extLst>
            </p:cNvPr>
            <p:cNvSpPr txBox="1"/>
            <p:nvPr/>
          </p:nvSpPr>
          <p:spPr>
            <a:xfrm>
              <a:off x="5099942" y="6487110"/>
              <a:ext cx="852799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같은 양상 기록 예시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1143" name="그룹 1142">
              <a:extLst>
                <a:ext uri="{FF2B5EF4-FFF2-40B4-BE49-F238E27FC236}">
                  <a16:creationId xmlns:a16="http://schemas.microsoft.com/office/drawing/2014/main" id="{35A281B5-17D7-3FFD-DE50-8A0FC7F135AA}"/>
                </a:ext>
              </a:extLst>
            </p:cNvPr>
            <p:cNvGrpSpPr/>
            <p:nvPr/>
          </p:nvGrpSpPr>
          <p:grpSpPr>
            <a:xfrm>
              <a:off x="4519990" y="5253999"/>
              <a:ext cx="2012704" cy="1247618"/>
              <a:chOff x="4519990" y="5253999"/>
              <a:chExt cx="2012704" cy="1247618"/>
            </a:xfrm>
          </p:grpSpPr>
          <p:sp>
            <p:nvSpPr>
              <p:cNvPr id="1099" name="화살표: 오른쪽 1098">
                <a:extLst>
                  <a:ext uri="{FF2B5EF4-FFF2-40B4-BE49-F238E27FC236}">
                    <a16:creationId xmlns:a16="http://schemas.microsoft.com/office/drawing/2014/main" id="{28385C0E-27EF-DF7B-AE97-F5D1303E1B03}"/>
                  </a:ext>
                </a:extLst>
              </p:cNvPr>
              <p:cNvSpPr/>
              <p:nvPr/>
            </p:nvSpPr>
            <p:spPr>
              <a:xfrm>
                <a:off x="5392463" y="5989411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41" name="그룹 1140">
                <a:extLst>
                  <a:ext uri="{FF2B5EF4-FFF2-40B4-BE49-F238E27FC236}">
                    <a16:creationId xmlns:a16="http://schemas.microsoft.com/office/drawing/2014/main" id="{13111447-F798-3C7F-8C01-E0C44EED4D3F}"/>
                  </a:ext>
                </a:extLst>
              </p:cNvPr>
              <p:cNvGrpSpPr/>
              <p:nvPr/>
            </p:nvGrpSpPr>
            <p:grpSpPr>
              <a:xfrm>
                <a:off x="4519990" y="5253999"/>
                <a:ext cx="850676" cy="1247618"/>
                <a:chOff x="4519990" y="5253999"/>
                <a:chExt cx="850676" cy="1247618"/>
              </a:xfrm>
            </p:grpSpPr>
            <p:sp>
              <p:nvSpPr>
                <p:cNvPr id="1117" name="TextBox 1116">
                  <a:extLst>
                    <a:ext uri="{FF2B5EF4-FFF2-40B4-BE49-F238E27FC236}">
                      <a16:creationId xmlns:a16="http://schemas.microsoft.com/office/drawing/2014/main" id="{20E103C9-726A-D23A-905B-29C8F67063E6}"/>
                    </a:ext>
                  </a:extLst>
                </p:cNvPr>
                <p:cNvSpPr txBox="1"/>
                <p:nvPr/>
              </p:nvSpPr>
              <p:spPr>
                <a:xfrm>
                  <a:off x="4699268" y="5253999"/>
                  <a:ext cx="4921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140" name="그룹 1139">
                  <a:extLst>
                    <a:ext uri="{FF2B5EF4-FFF2-40B4-BE49-F238E27FC236}">
                      <a16:creationId xmlns:a16="http://schemas.microsoft.com/office/drawing/2014/main" id="{F3772399-432F-3B62-B420-F654667979F3}"/>
                    </a:ext>
                  </a:extLst>
                </p:cNvPr>
                <p:cNvGrpSpPr/>
                <p:nvPr/>
              </p:nvGrpSpPr>
              <p:grpSpPr>
                <a:xfrm>
                  <a:off x="4519990" y="5626498"/>
                  <a:ext cx="850676" cy="875119"/>
                  <a:chOff x="4519990" y="5626498"/>
                  <a:chExt cx="850676" cy="875119"/>
                </a:xfrm>
              </p:grpSpPr>
              <p:grpSp>
                <p:nvGrpSpPr>
                  <p:cNvPr id="1127" name="그룹 1126">
                    <a:extLst>
                      <a:ext uri="{FF2B5EF4-FFF2-40B4-BE49-F238E27FC236}">
                        <a16:creationId xmlns:a16="http://schemas.microsoft.com/office/drawing/2014/main" id="{35E53134-8513-65C1-AAF9-0EDB3D0842EB}"/>
                      </a:ext>
                    </a:extLst>
                  </p:cNvPr>
                  <p:cNvGrpSpPr/>
                  <p:nvPr/>
                </p:nvGrpSpPr>
                <p:grpSpPr>
                  <a:xfrm>
                    <a:off x="4519990" y="5626498"/>
                    <a:ext cx="850676" cy="835826"/>
                    <a:chOff x="9981903" y="5055558"/>
                    <a:chExt cx="818278" cy="803993"/>
                  </a:xfrm>
                </p:grpSpPr>
                <p:pic>
                  <p:nvPicPr>
                    <p:cNvPr id="1129" name="Picture 2">
                      <a:extLst>
                        <a:ext uri="{FF2B5EF4-FFF2-40B4-BE49-F238E27FC236}">
                          <a16:creationId xmlns:a16="http://schemas.microsoft.com/office/drawing/2014/main" id="{6190A6E0-B34F-FA46-654B-8A3504B411D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5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16">
                              <a14:imgEffect>
                                <a14:backgroundRemoval t="3298" b="93286" l="9783" r="91033">
                                  <a14:foregroundMark x1="17002" y1="66866" x2="16033" y2="69258"/>
                                  <a14:foregroundMark x1="19158" y1="44287" x2="19079" y2="48282"/>
                                  <a14:foregroundMark x1="15082" y1="45230" x2="9783" y2="60188"/>
                                  <a14:foregroundMark x1="30336" y1="84473" x2="32337" y2="90577"/>
                                  <a14:foregroundMark x1="18207" y1="47468" x2="18633" y2="48768"/>
                                  <a14:foregroundMark x1="85352" y1="64167" x2="86141" y2="66549"/>
                                  <a14:foregroundMark x1="77717" y1="41107" x2="78543" y2="43602"/>
                                  <a14:foregroundMark x1="84511" y1="50177" x2="87995" y2="63721"/>
                                  <a14:foregroundMark x1="89266" y1="56066" x2="88881" y2="63499"/>
                                  <a14:foregroundMark x1="85259" y1="73278" x2="75679" y2="84688"/>
                                  <a14:foregroundMark x1="88043" y1="66313" x2="87228" y2="69022"/>
                                  <a14:foregroundMark x1="88043" y1="69729" x2="87636" y2="71614"/>
                                  <a14:foregroundMark x1="87772" y1="69611" x2="86413" y2="71849"/>
                                  <a14:foregroundMark x1="46875" y1="93286" x2="46875" y2="93286"/>
                                  <a14:foregroundMark x1="51223" y1="29682" x2="53804" y2="30389"/>
                                  <a14:foregroundMark x1="60326" y1="31213" x2="58696" y2="31567"/>
                                  <a14:backgroundMark x1="46603" y1="8245" x2="47283" y2="7303"/>
                                  <a14:backgroundMark x1="47690" y1="7303" x2="45788" y2="12485"/>
                                  <a14:backgroundMark x1="43750" y1="8363" x2="43614" y2="10836"/>
                                  <a14:backgroundMark x1="44565" y1="8598" x2="50679" y2="9776"/>
                                  <a14:backgroundMark x1="52582" y1="8716" x2="57065" y2="11190"/>
                                  <a14:backgroundMark x1="52038" y1="8834" x2="52174" y2="12956"/>
                                  <a14:backgroundMark x1="52989" y1="7420" x2="56250" y2="7656"/>
                                  <a14:backgroundMark x1="53940" y1="5771" x2="56250" y2="9305"/>
                                  <a14:backgroundMark x1="45109" y1="2709" x2="38315" y2="6007"/>
                                  <a14:backgroundMark x1="87658" y1="72372" x2="87228" y2="73734"/>
                                  <a14:backgroundMark x1="88619" y1="69330" x2="88471" y2="69798"/>
                                  <a14:backgroundMark x1="90353" y1="63840" x2="89472" y2="66630"/>
                                  <a14:backgroundMark x1="86957" y1="76443" x2="89266" y2="73734"/>
                                  <a14:backgroundMark x1="91848" y1="60777" x2="90489" y2="68080"/>
                                  <a14:backgroundMark x1="65897" y1="353" x2="41168" y2="11425"/>
                                  <a14:backgroundMark x1="38723" y1="2827" x2="40217" y2="13310"/>
                                  <a14:backgroundMark x1="48098" y1="2002" x2="38043" y2="11661"/>
                                  <a14:backgroundMark x1="39402" y1="7892" x2="68207" y2="5300"/>
                                  <a14:backgroundMark x1="45924" y1="2591" x2="64130" y2="7067"/>
                                  <a14:backgroundMark x1="46603" y1="2827" x2="64130" y2="10954"/>
                                  <a14:backgroundMark x1="37772" y1="9069" x2="63995" y2="16372"/>
                                  <a14:backgroundMark x1="35326" y1="15783" x2="63043" y2="14959"/>
                                  <a14:backgroundMark x1="39946" y1="18021" x2="67120" y2="19081"/>
                                  <a14:backgroundMark x1="49728" y1="20141" x2="59647" y2="19670"/>
                                  <a14:backgroundMark x1="46196" y1="22615" x2="60054" y2="19906"/>
                                  <a14:backgroundMark x1="44293" y1="21437" x2="63723" y2="19552"/>
                                  <a14:backgroundMark x1="43478" y1="21555" x2="56929" y2="21790"/>
                                  <a14:backgroundMark x1="56929" y1="13310" x2="50543" y2="23675"/>
                                  <a14:backgroundMark x1="49592" y1="47585" x2="38179" y2="71614"/>
                                  <a14:backgroundMark x1="52446" y1="39929" x2="49321" y2="68669"/>
                                  <a14:backgroundMark x1="25000" y1="52650" x2="65082" y2="54064"/>
                                  <a14:backgroundMark x1="26223" y1="54299" x2="55707" y2="51826"/>
                                  <a14:backgroundMark x1="26902" y1="56655" x2="64946" y2="57479"/>
                                  <a14:backgroundMark x1="30978" y1="61013" x2="68750" y2="58422"/>
                                  <a14:backgroundMark x1="28397" y1="63015" x2="69022" y2="60542"/>
                                  <a14:backgroundMark x1="24321" y1="59953" x2="70380" y2="62898"/>
                                  <a14:backgroundMark x1="43478" y1="50177" x2="45380" y2="73498"/>
                                  <a14:backgroundMark x1="26223" y1="53475" x2="32745" y2="76443"/>
                                  <a14:backgroundMark x1="30027" y1="57479" x2="45380" y2="80801"/>
                                  <a14:backgroundMark x1="17799" y1="57244" x2="26902" y2="76561"/>
                                  <a14:backgroundMark x1="20245" y1="58893" x2="36277" y2="74676"/>
                                  <a14:backgroundMark x1="20652" y1="57479" x2="28804" y2="74558"/>
                                  <a14:backgroundMark x1="18478" y1="58657" x2="25543" y2="73027"/>
                                  <a14:backgroundMark x1="25951" y1="52886" x2="37092" y2="73852"/>
                                  <a14:backgroundMark x1="34375" y1="47468" x2="40353" y2="62898"/>
                                  <a14:backgroundMark x1="36277" y1="42403" x2="41576" y2="61366"/>
                                  <a14:backgroundMark x1="44973" y1="41578" x2="34647" y2="54770"/>
                                  <a14:backgroundMark x1="34375" y1="43934" x2="56250" y2="38869"/>
                                  <a14:backgroundMark x1="43071" y1="39458" x2="54348" y2="41225"/>
                                  <a14:backgroundMark x1="44022" y1="37809" x2="59375" y2="38869"/>
                                  <a14:backgroundMark x1="48098" y1="37809" x2="64130" y2="42049"/>
                                  <a14:backgroundMark x1="64130" y1="42049" x2="73098" y2="49941"/>
                                  <a14:backgroundMark x1="67527" y1="45347" x2="73777" y2="57008"/>
                                  <a14:backgroundMark x1="73505" y1="51237" x2="73370" y2="64547"/>
                                  <a14:backgroundMark x1="63723" y1="46172" x2="61957" y2="62662"/>
                                  <a14:backgroundMark x1="68478" y1="51826" x2="68207" y2="66549"/>
                                  <a14:backgroundMark x1="66848" y1="49706" x2="71196" y2="64900"/>
                                  <a14:backgroundMark x1="73777" y1="56419" x2="74457" y2="71143"/>
                                  <a14:backgroundMark x1="74049" y1="61955" x2="66168" y2="72203"/>
                                  <a14:backgroundMark x1="69293" y1="68080" x2="55707" y2="79505"/>
                                  <a14:backgroundMark x1="69429" y1="71849" x2="57473" y2="81154"/>
                                  <a14:backgroundMark x1="67120" y1="75147" x2="47418" y2="83628"/>
                                  <a14:backgroundMark x1="68071" y1="66784" x2="50543" y2="75383"/>
                                  <a14:backgroundMark x1="44293" y1="36985" x2="42120" y2="36985"/>
                                  <a14:backgroundMark x1="30299" y1="44523" x2="20652" y2="59953"/>
                                  <a14:backgroundMark x1="25000" y1="45819" x2="20924" y2="55948"/>
                                  <a14:backgroundMark x1="20245" y1="49706" x2="17799" y2="60306"/>
                                  <a14:backgroundMark x1="19429" y1="56419" x2="19429" y2="67845"/>
                                  <a14:backgroundMark x1="18071" y1="63722" x2="20924" y2="70082"/>
                                  <a14:backgroundMark x1="24592" y1="71967" x2="35326" y2="83628"/>
                                  <a14:backgroundMark x1="27174" y1="79034" x2="44429" y2="84923"/>
                                  <a14:backgroundMark x1="26495" y1="77856" x2="33424" y2="84452"/>
                                  <a14:backgroundMark x1="21875" y1="61955" x2="23777" y2="71849"/>
                                  <a14:backgroundMark x1="19973" y1="63486" x2="20652" y2="72438"/>
                                  <a14:backgroundMark x1="18750" y1="65135" x2="19701" y2="68316"/>
                                  <a14:backgroundMark x1="21467" y1="57244" x2="30027" y2="42874"/>
                                  <a14:backgroundMark x1="19701" y1="51237" x2="33424" y2="41814"/>
                                  <a14:backgroundMark x1="29755" y1="44287" x2="23098" y2="51001"/>
                                  <a14:backgroundMark x1="26902" y1="45583" x2="23098" y2="49941"/>
                                  <a14:backgroundMark x1="28668" y1="44759" x2="18342" y2="51826"/>
                                  <a14:backgroundMark x1="26766" y1="43110" x2="17799" y2="52886"/>
                                  <a14:backgroundMark x1="35054" y1="36985" x2="54076" y2="31567"/>
                                  <a14:backgroundMark x1="45652" y1="34158" x2="65082" y2="34982"/>
                                  <a14:backgroundMark x1="50000" y1="33451" x2="59375" y2="38869"/>
                                  <a14:backgroundMark x1="63043" y1="37220" x2="75000" y2="47468"/>
                                  <a14:backgroundMark x1="66848" y1="38516" x2="75408" y2="46172"/>
                                  <a14:backgroundMark x1="66304" y1="38869" x2="77582" y2="55595"/>
                                  <a14:backgroundMark x1="76223" y1="46643" x2="80571" y2="60306"/>
                                  <a14:backgroundMark x1="77446" y1="47821" x2="79620" y2="61955"/>
                                  <a14:backgroundMark x1="82201" y1="53239" x2="80027" y2="65371"/>
                                  <a14:backgroundMark x1="81522" y1="67020" x2="75272" y2="75147"/>
                                  <a14:backgroundMark x1="77446" y1="70318" x2="67527" y2="81390"/>
                                  <a14:backgroundMark x1="74049" y1="77621" x2="60054" y2="85395"/>
                                  <a14:backgroundMark x1="59918" y1="84452" x2="43750" y2="85512"/>
                                  <a14:backgroundMark x1="44973" y1="85395" x2="58832" y2="85395"/>
                                  <a14:backgroundMark x1="50272" y1="86808" x2="44022" y2="86337"/>
                                  <a14:backgroundMark x1="43071" y1="85984" x2="53397" y2="85984"/>
                                  <a14:backgroundMark x1="79348" y1="47821" x2="81658" y2="59482"/>
                                  <a14:backgroundMark x1="75951" y1="43463" x2="79755" y2="51001"/>
                                  <a14:backgroundMark x1="78397" y1="46996" x2="80707" y2="56655"/>
                                  <a14:backgroundMark x1="80571" y1="58893" x2="81250" y2="62191"/>
                                  <a14:backgroundMark x1="83832" y1="58657" x2="83152" y2="63840"/>
                                  <a14:backgroundMark x1="82745" y1="57833" x2="82201" y2="66196"/>
                                  <a14:backgroundMark x1="84103" y1="59717" x2="82745" y2="65135"/>
                                  <a14:backgroundMark x1="45924" y1="33098" x2="68071" y2="3804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741" t="24894" r="8693" b="4778"/>
                    <a:stretch/>
                  </p:blipFill>
                  <p:spPr bwMode="auto">
                    <a:xfrm>
                      <a:off x="9981903" y="5055558"/>
                      <a:ext cx="818278" cy="803993"/>
                    </a:xfrm>
                    <a:prstGeom prst="ellipse">
                      <a:avLst/>
                    </a:prstGeom>
                    <a:noFill/>
                    <a:effectLst>
                      <a:softEdge rad="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1130" name="그룹 1129">
                      <a:extLst>
                        <a:ext uri="{FF2B5EF4-FFF2-40B4-BE49-F238E27FC236}">
                          <a16:creationId xmlns:a16="http://schemas.microsoft.com/office/drawing/2014/main" id="{2BEAE2F6-BD5F-327F-8CD2-BB0CEC677EB2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0010536" y="5074792"/>
                      <a:ext cx="756001" cy="756000"/>
                      <a:chOff x="7805204" y="4796310"/>
                      <a:chExt cx="721988" cy="720000"/>
                    </a:xfrm>
                  </p:grpSpPr>
                  <p:sp>
                    <p:nvSpPr>
                      <p:cNvPr id="1131" name="자유형: 도형 1130">
                        <a:extLst>
                          <a:ext uri="{FF2B5EF4-FFF2-40B4-BE49-F238E27FC236}">
                            <a16:creationId xmlns:a16="http://schemas.microsoft.com/office/drawing/2014/main" id="{3D05C9EE-70B3-AC58-7069-1394A06EF0D5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flipH="1">
                        <a:off x="8166871" y="4796310"/>
                        <a:ext cx="360321" cy="720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17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8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solidFill>
                          <a:srgbClr val="F6F4D2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32" name="자유형: 도형 1131">
                        <a:extLst>
                          <a:ext uri="{FF2B5EF4-FFF2-40B4-BE49-F238E27FC236}">
                            <a16:creationId xmlns:a16="http://schemas.microsoft.com/office/drawing/2014/main" id="{DBB7B276-821A-D8F5-5A2C-C7808A4D5C3C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805204" y="4796310"/>
                        <a:ext cx="360321" cy="720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17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8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solidFill>
                          <a:srgbClr val="F6F4D2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</p:grpSp>
              <p:grpSp>
                <p:nvGrpSpPr>
                  <p:cNvPr id="1120" name="그룹 1119">
                    <a:extLst>
                      <a:ext uri="{FF2B5EF4-FFF2-40B4-BE49-F238E27FC236}">
                        <a16:creationId xmlns:a16="http://schemas.microsoft.com/office/drawing/2014/main" id="{C83C5817-F2D5-F042-F046-E48227890622}"/>
                      </a:ext>
                    </a:extLst>
                  </p:cNvPr>
                  <p:cNvGrpSpPr/>
                  <p:nvPr/>
                </p:nvGrpSpPr>
                <p:grpSpPr>
                  <a:xfrm>
                    <a:off x="4661022" y="5889074"/>
                    <a:ext cx="231074" cy="315892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121" name="그룹 1120">
                      <a:extLst>
                        <a:ext uri="{FF2B5EF4-FFF2-40B4-BE49-F238E27FC236}">
                          <a16:creationId xmlns:a16="http://schemas.microsoft.com/office/drawing/2014/main" id="{35AD17AD-E699-E4CA-80E5-BF990136C89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125" name="Picture 16">
                        <a:extLst>
                          <a:ext uri="{FF2B5EF4-FFF2-40B4-BE49-F238E27FC236}">
                            <a16:creationId xmlns:a16="http://schemas.microsoft.com/office/drawing/2014/main" id="{4F8475BF-EC31-2EEA-17B3-41CB60F029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26" name="Picture 16">
                        <a:extLst>
                          <a:ext uri="{FF2B5EF4-FFF2-40B4-BE49-F238E27FC236}">
                            <a16:creationId xmlns:a16="http://schemas.microsoft.com/office/drawing/2014/main" id="{82488BEA-04E5-ED21-B108-232BEFBC74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122" name="그룹 1121">
                      <a:extLst>
                        <a:ext uri="{FF2B5EF4-FFF2-40B4-BE49-F238E27FC236}">
                          <a16:creationId xmlns:a16="http://schemas.microsoft.com/office/drawing/2014/main" id="{28B2BD77-F663-C3DC-EA4B-EA15FDA5A2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123" name="Picture 16">
                        <a:extLst>
                          <a:ext uri="{FF2B5EF4-FFF2-40B4-BE49-F238E27FC236}">
                            <a16:creationId xmlns:a16="http://schemas.microsoft.com/office/drawing/2014/main" id="{71A8403D-8CB3-0EFE-6873-BE8A46C2A2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24" name="Picture 16">
                        <a:extLst>
                          <a:ext uri="{FF2B5EF4-FFF2-40B4-BE49-F238E27FC236}">
                            <a16:creationId xmlns:a16="http://schemas.microsoft.com/office/drawing/2014/main" id="{25380C25-331B-5896-D8EB-7866DD5E26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sp>
                <p:nvSpPr>
                  <p:cNvPr id="1134" name="별: 꼭짓점 4개 1133">
                    <a:extLst>
                      <a:ext uri="{FF2B5EF4-FFF2-40B4-BE49-F238E27FC236}">
                        <a16:creationId xmlns:a16="http://schemas.microsoft.com/office/drawing/2014/main" id="{0CD476CC-CDA3-6A86-806D-9E77862F1D31}"/>
                      </a:ext>
                    </a:extLst>
                  </p:cNvPr>
                  <p:cNvSpPr/>
                  <p:nvPr/>
                </p:nvSpPr>
                <p:spPr>
                  <a:xfrm>
                    <a:off x="4826575" y="6270785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142" name="그룹 1141">
                <a:extLst>
                  <a:ext uri="{FF2B5EF4-FFF2-40B4-BE49-F238E27FC236}">
                    <a16:creationId xmlns:a16="http://schemas.microsoft.com/office/drawing/2014/main" id="{EC6D3B89-4893-92EE-C164-9B88C9CDEE25}"/>
                  </a:ext>
                </a:extLst>
              </p:cNvPr>
              <p:cNvGrpSpPr/>
              <p:nvPr/>
            </p:nvGrpSpPr>
            <p:grpSpPr>
              <a:xfrm>
                <a:off x="5682018" y="5253999"/>
                <a:ext cx="850676" cy="1247618"/>
                <a:chOff x="5682018" y="5253999"/>
                <a:chExt cx="850676" cy="1247618"/>
              </a:xfrm>
            </p:grpSpPr>
            <p:sp>
              <p:nvSpPr>
                <p:cNvPr id="1101" name="TextBox 1100">
                  <a:extLst>
                    <a:ext uri="{FF2B5EF4-FFF2-40B4-BE49-F238E27FC236}">
                      <a16:creationId xmlns:a16="http://schemas.microsoft.com/office/drawing/2014/main" id="{AA60F5AF-68FB-3A17-20D5-BFBD2D75B94B}"/>
                    </a:ext>
                  </a:extLst>
                </p:cNvPr>
                <p:cNvSpPr txBox="1"/>
                <p:nvPr/>
              </p:nvSpPr>
              <p:spPr>
                <a:xfrm>
                  <a:off x="5861296" y="5253999"/>
                  <a:ext cx="4921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139" name="그룹 1138">
                  <a:extLst>
                    <a:ext uri="{FF2B5EF4-FFF2-40B4-BE49-F238E27FC236}">
                      <a16:creationId xmlns:a16="http://schemas.microsoft.com/office/drawing/2014/main" id="{DA09B0A0-18C1-9E54-EFB1-2530E238F57F}"/>
                    </a:ext>
                  </a:extLst>
                </p:cNvPr>
                <p:cNvGrpSpPr/>
                <p:nvPr/>
              </p:nvGrpSpPr>
              <p:grpSpPr>
                <a:xfrm>
                  <a:off x="5682018" y="5626498"/>
                  <a:ext cx="850676" cy="875119"/>
                  <a:chOff x="5682018" y="5626498"/>
                  <a:chExt cx="850676" cy="875119"/>
                </a:xfrm>
              </p:grpSpPr>
              <p:grpSp>
                <p:nvGrpSpPr>
                  <p:cNvPr id="1138" name="그룹 1137">
                    <a:extLst>
                      <a:ext uri="{FF2B5EF4-FFF2-40B4-BE49-F238E27FC236}">
                        <a16:creationId xmlns:a16="http://schemas.microsoft.com/office/drawing/2014/main" id="{79FE068D-6856-C1EF-42FC-3639B37005D4}"/>
                      </a:ext>
                    </a:extLst>
                  </p:cNvPr>
                  <p:cNvGrpSpPr/>
                  <p:nvPr/>
                </p:nvGrpSpPr>
                <p:grpSpPr>
                  <a:xfrm>
                    <a:off x="5682018" y="5626498"/>
                    <a:ext cx="850676" cy="835826"/>
                    <a:chOff x="5682018" y="5626498"/>
                    <a:chExt cx="850676" cy="835826"/>
                  </a:xfrm>
                </p:grpSpPr>
                <p:pic>
                  <p:nvPicPr>
                    <p:cNvPr id="1113" name="Picture 2">
                      <a:extLst>
                        <a:ext uri="{FF2B5EF4-FFF2-40B4-BE49-F238E27FC236}">
                          <a16:creationId xmlns:a16="http://schemas.microsoft.com/office/drawing/2014/main" id="{79E9F05B-406A-A124-12C6-D87C6447F8B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5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16">
                              <a14:imgEffect>
                                <a14:backgroundRemoval t="3298" b="93286" l="9783" r="91033">
                                  <a14:foregroundMark x1="17002" y1="66866" x2="16033" y2="69258"/>
                                  <a14:foregroundMark x1="19158" y1="44287" x2="19079" y2="48282"/>
                                  <a14:foregroundMark x1="15082" y1="45230" x2="9783" y2="60188"/>
                                  <a14:foregroundMark x1="30336" y1="84473" x2="32337" y2="90577"/>
                                  <a14:foregroundMark x1="18207" y1="47468" x2="18633" y2="48768"/>
                                  <a14:foregroundMark x1="85352" y1="64167" x2="86141" y2="66549"/>
                                  <a14:foregroundMark x1="77717" y1="41107" x2="78543" y2="43602"/>
                                  <a14:foregroundMark x1="84511" y1="50177" x2="87995" y2="63721"/>
                                  <a14:foregroundMark x1="89266" y1="56066" x2="88881" y2="63499"/>
                                  <a14:foregroundMark x1="85259" y1="73278" x2="75679" y2="84688"/>
                                  <a14:foregroundMark x1="88043" y1="66313" x2="87228" y2="69022"/>
                                  <a14:foregroundMark x1="88043" y1="69729" x2="87636" y2="71614"/>
                                  <a14:foregroundMark x1="87772" y1="69611" x2="86413" y2="71849"/>
                                  <a14:foregroundMark x1="46875" y1="93286" x2="46875" y2="93286"/>
                                  <a14:foregroundMark x1="51223" y1="29682" x2="53804" y2="30389"/>
                                  <a14:foregroundMark x1="60326" y1="31213" x2="58696" y2="31567"/>
                                  <a14:backgroundMark x1="46603" y1="8245" x2="47283" y2="7303"/>
                                  <a14:backgroundMark x1="47690" y1="7303" x2="45788" y2="12485"/>
                                  <a14:backgroundMark x1="43750" y1="8363" x2="43614" y2="10836"/>
                                  <a14:backgroundMark x1="44565" y1="8598" x2="50679" y2="9776"/>
                                  <a14:backgroundMark x1="52582" y1="8716" x2="57065" y2="11190"/>
                                  <a14:backgroundMark x1="52038" y1="8834" x2="52174" y2="12956"/>
                                  <a14:backgroundMark x1="52989" y1="7420" x2="56250" y2="7656"/>
                                  <a14:backgroundMark x1="53940" y1="5771" x2="56250" y2="9305"/>
                                  <a14:backgroundMark x1="45109" y1="2709" x2="38315" y2="6007"/>
                                  <a14:backgroundMark x1="87658" y1="72372" x2="87228" y2="73734"/>
                                  <a14:backgroundMark x1="88619" y1="69330" x2="88471" y2="69798"/>
                                  <a14:backgroundMark x1="90353" y1="63840" x2="89472" y2="66630"/>
                                  <a14:backgroundMark x1="86957" y1="76443" x2="89266" y2="73734"/>
                                  <a14:backgroundMark x1="91848" y1="60777" x2="90489" y2="68080"/>
                                  <a14:backgroundMark x1="65897" y1="353" x2="41168" y2="11425"/>
                                  <a14:backgroundMark x1="38723" y1="2827" x2="40217" y2="13310"/>
                                  <a14:backgroundMark x1="48098" y1="2002" x2="38043" y2="11661"/>
                                  <a14:backgroundMark x1="39402" y1="7892" x2="68207" y2="5300"/>
                                  <a14:backgroundMark x1="45924" y1="2591" x2="64130" y2="7067"/>
                                  <a14:backgroundMark x1="46603" y1="2827" x2="64130" y2="10954"/>
                                  <a14:backgroundMark x1="37772" y1="9069" x2="63995" y2="16372"/>
                                  <a14:backgroundMark x1="35326" y1="15783" x2="63043" y2="14959"/>
                                  <a14:backgroundMark x1="39946" y1="18021" x2="67120" y2="19081"/>
                                  <a14:backgroundMark x1="49728" y1="20141" x2="59647" y2="19670"/>
                                  <a14:backgroundMark x1="46196" y1="22615" x2="60054" y2="19906"/>
                                  <a14:backgroundMark x1="44293" y1="21437" x2="63723" y2="19552"/>
                                  <a14:backgroundMark x1="43478" y1="21555" x2="56929" y2="21790"/>
                                  <a14:backgroundMark x1="56929" y1="13310" x2="50543" y2="23675"/>
                                  <a14:backgroundMark x1="49592" y1="47585" x2="38179" y2="71614"/>
                                  <a14:backgroundMark x1="52446" y1="39929" x2="49321" y2="68669"/>
                                  <a14:backgroundMark x1="25000" y1="52650" x2="65082" y2="54064"/>
                                  <a14:backgroundMark x1="26223" y1="54299" x2="55707" y2="51826"/>
                                  <a14:backgroundMark x1="26902" y1="56655" x2="64946" y2="57479"/>
                                  <a14:backgroundMark x1="30978" y1="61013" x2="68750" y2="58422"/>
                                  <a14:backgroundMark x1="28397" y1="63015" x2="69022" y2="60542"/>
                                  <a14:backgroundMark x1="24321" y1="59953" x2="70380" y2="62898"/>
                                  <a14:backgroundMark x1="43478" y1="50177" x2="45380" y2="73498"/>
                                  <a14:backgroundMark x1="26223" y1="53475" x2="32745" y2="76443"/>
                                  <a14:backgroundMark x1="30027" y1="57479" x2="45380" y2="80801"/>
                                  <a14:backgroundMark x1="17799" y1="57244" x2="26902" y2="76561"/>
                                  <a14:backgroundMark x1="20245" y1="58893" x2="36277" y2="74676"/>
                                  <a14:backgroundMark x1="20652" y1="57479" x2="28804" y2="74558"/>
                                  <a14:backgroundMark x1="18478" y1="58657" x2="25543" y2="73027"/>
                                  <a14:backgroundMark x1="25951" y1="52886" x2="37092" y2="73852"/>
                                  <a14:backgroundMark x1="34375" y1="47468" x2="40353" y2="62898"/>
                                  <a14:backgroundMark x1="36277" y1="42403" x2="41576" y2="61366"/>
                                  <a14:backgroundMark x1="44973" y1="41578" x2="34647" y2="54770"/>
                                  <a14:backgroundMark x1="34375" y1="43934" x2="56250" y2="38869"/>
                                  <a14:backgroundMark x1="43071" y1="39458" x2="54348" y2="41225"/>
                                  <a14:backgroundMark x1="44022" y1="37809" x2="59375" y2="38869"/>
                                  <a14:backgroundMark x1="48098" y1="37809" x2="64130" y2="42049"/>
                                  <a14:backgroundMark x1="64130" y1="42049" x2="73098" y2="49941"/>
                                  <a14:backgroundMark x1="67527" y1="45347" x2="73777" y2="57008"/>
                                  <a14:backgroundMark x1="73505" y1="51237" x2="73370" y2="64547"/>
                                  <a14:backgroundMark x1="63723" y1="46172" x2="61957" y2="62662"/>
                                  <a14:backgroundMark x1="68478" y1="51826" x2="68207" y2="66549"/>
                                  <a14:backgroundMark x1="66848" y1="49706" x2="71196" y2="64900"/>
                                  <a14:backgroundMark x1="73777" y1="56419" x2="74457" y2="71143"/>
                                  <a14:backgroundMark x1="74049" y1="61955" x2="66168" y2="72203"/>
                                  <a14:backgroundMark x1="69293" y1="68080" x2="55707" y2="79505"/>
                                  <a14:backgroundMark x1="69429" y1="71849" x2="57473" y2="81154"/>
                                  <a14:backgroundMark x1="67120" y1="75147" x2="47418" y2="83628"/>
                                  <a14:backgroundMark x1="68071" y1="66784" x2="50543" y2="75383"/>
                                  <a14:backgroundMark x1="44293" y1="36985" x2="42120" y2="36985"/>
                                  <a14:backgroundMark x1="30299" y1="44523" x2="20652" y2="59953"/>
                                  <a14:backgroundMark x1="25000" y1="45819" x2="20924" y2="55948"/>
                                  <a14:backgroundMark x1="20245" y1="49706" x2="17799" y2="60306"/>
                                  <a14:backgroundMark x1="19429" y1="56419" x2="19429" y2="67845"/>
                                  <a14:backgroundMark x1="18071" y1="63722" x2="20924" y2="70082"/>
                                  <a14:backgroundMark x1="24592" y1="71967" x2="35326" y2="83628"/>
                                  <a14:backgroundMark x1="27174" y1="79034" x2="44429" y2="84923"/>
                                  <a14:backgroundMark x1="26495" y1="77856" x2="33424" y2="84452"/>
                                  <a14:backgroundMark x1="21875" y1="61955" x2="23777" y2="71849"/>
                                  <a14:backgroundMark x1="19973" y1="63486" x2="20652" y2="72438"/>
                                  <a14:backgroundMark x1="18750" y1="65135" x2="19701" y2="68316"/>
                                  <a14:backgroundMark x1="21467" y1="57244" x2="30027" y2="42874"/>
                                  <a14:backgroundMark x1="19701" y1="51237" x2="33424" y2="41814"/>
                                  <a14:backgroundMark x1="29755" y1="44287" x2="23098" y2="51001"/>
                                  <a14:backgroundMark x1="26902" y1="45583" x2="23098" y2="49941"/>
                                  <a14:backgroundMark x1="28668" y1="44759" x2="18342" y2="51826"/>
                                  <a14:backgroundMark x1="26766" y1="43110" x2="17799" y2="52886"/>
                                  <a14:backgroundMark x1="35054" y1="36985" x2="54076" y2="31567"/>
                                  <a14:backgroundMark x1="45652" y1="34158" x2="65082" y2="34982"/>
                                  <a14:backgroundMark x1="50000" y1="33451" x2="59375" y2="38869"/>
                                  <a14:backgroundMark x1="63043" y1="37220" x2="75000" y2="47468"/>
                                  <a14:backgroundMark x1="66848" y1="38516" x2="75408" y2="46172"/>
                                  <a14:backgroundMark x1="66304" y1="38869" x2="77582" y2="55595"/>
                                  <a14:backgroundMark x1="76223" y1="46643" x2="80571" y2="60306"/>
                                  <a14:backgroundMark x1="77446" y1="47821" x2="79620" y2="61955"/>
                                  <a14:backgroundMark x1="82201" y1="53239" x2="80027" y2="65371"/>
                                  <a14:backgroundMark x1="81522" y1="67020" x2="75272" y2="75147"/>
                                  <a14:backgroundMark x1="77446" y1="70318" x2="67527" y2="81390"/>
                                  <a14:backgroundMark x1="74049" y1="77621" x2="60054" y2="85395"/>
                                  <a14:backgroundMark x1="59918" y1="84452" x2="43750" y2="85512"/>
                                  <a14:backgroundMark x1="44973" y1="85395" x2="58832" y2="85395"/>
                                  <a14:backgroundMark x1="50272" y1="86808" x2="44022" y2="86337"/>
                                  <a14:backgroundMark x1="43071" y1="85984" x2="53397" y2="85984"/>
                                  <a14:backgroundMark x1="79348" y1="47821" x2="81658" y2="59482"/>
                                  <a14:backgroundMark x1="75951" y1="43463" x2="79755" y2="51001"/>
                                  <a14:backgroundMark x1="78397" y1="46996" x2="80707" y2="56655"/>
                                  <a14:backgroundMark x1="80571" y1="58893" x2="81250" y2="62191"/>
                                  <a14:backgroundMark x1="83832" y1="58657" x2="83152" y2="63840"/>
                                  <a14:backgroundMark x1="82745" y1="57833" x2="82201" y2="66196"/>
                                  <a14:backgroundMark x1="84103" y1="59717" x2="82745" y2="65135"/>
                                  <a14:backgroundMark x1="45924" y1="33098" x2="68071" y2="3804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741" t="24894" r="8693" b="4778"/>
                    <a:stretch/>
                  </p:blipFill>
                  <p:spPr bwMode="auto">
                    <a:xfrm>
                      <a:off x="5682018" y="5626498"/>
                      <a:ext cx="850676" cy="835826"/>
                    </a:xfrm>
                    <a:prstGeom prst="ellipse">
                      <a:avLst/>
                    </a:prstGeom>
                    <a:noFill/>
                    <a:effectLst>
                      <a:softEdge rad="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1114" name="그룹 1113">
                      <a:extLst>
                        <a:ext uri="{FF2B5EF4-FFF2-40B4-BE49-F238E27FC236}">
                          <a16:creationId xmlns:a16="http://schemas.microsoft.com/office/drawing/2014/main" id="{3BCB7798-DFC9-EBB3-854C-60AD248E5DAA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5717247" y="5651445"/>
                      <a:ext cx="780218" cy="785933"/>
                      <a:chOff x="7806954" y="4796310"/>
                      <a:chExt cx="716738" cy="720000"/>
                    </a:xfrm>
                  </p:grpSpPr>
                  <p:sp>
                    <p:nvSpPr>
                      <p:cNvPr id="1115" name="자유형: 도형 1114">
                        <a:extLst>
                          <a:ext uri="{FF2B5EF4-FFF2-40B4-BE49-F238E27FC236}">
                            <a16:creationId xmlns:a16="http://schemas.microsoft.com/office/drawing/2014/main" id="{0B722211-11BA-C689-15ED-51B522F3E9C3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flipH="1">
                        <a:off x="8163371" y="4796310"/>
                        <a:ext cx="360321" cy="720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17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8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16" name="자유형: 도형 1115">
                        <a:extLst>
                          <a:ext uri="{FF2B5EF4-FFF2-40B4-BE49-F238E27FC236}">
                            <a16:creationId xmlns:a16="http://schemas.microsoft.com/office/drawing/2014/main" id="{394C42B7-21DB-85DF-E270-135222869A13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806954" y="4796310"/>
                        <a:ext cx="360321" cy="720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17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8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  <p:sp>
                  <p:nvSpPr>
                    <p:cNvPr id="1137" name="타원 1136">
                      <a:extLst>
                        <a:ext uri="{FF2B5EF4-FFF2-40B4-BE49-F238E27FC236}">
                          <a16:creationId xmlns:a16="http://schemas.microsoft.com/office/drawing/2014/main" id="{216B42C6-FBB2-4BAF-73FF-B03301DAA6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14956" y="5652011"/>
                      <a:ext cx="784800" cy="784800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F6F4D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01" name="그룹 100">
                    <a:extLst>
                      <a:ext uri="{FF2B5EF4-FFF2-40B4-BE49-F238E27FC236}">
                        <a16:creationId xmlns:a16="http://schemas.microsoft.com/office/drawing/2014/main" id="{B086B5B6-484A-9FB4-0F4F-1A308EBC02EB}"/>
                      </a:ext>
                    </a:extLst>
                  </p:cNvPr>
                  <p:cNvGrpSpPr/>
                  <p:nvPr/>
                </p:nvGrpSpPr>
                <p:grpSpPr>
                  <a:xfrm>
                    <a:off x="5875723" y="5841298"/>
                    <a:ext cx="463267" cy="404052"/>
                    <a:chOff x="1521467" y="2783773"/>
                    <a:chExt cx="970180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24" name="그룹 1023">
                      <a:extLst>
                        <a:ext uri="{FF2B5EF4-FFF2-40B4-BE49-F238E27FC236}">
                          <a16:creationId xmlns:a16="http://schemas.microsoft.com/office/drawing/2014/main" id="{52F46438-6EDB-D1A4-B926-E8C098BC00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1697072" y="2783773"/>
                      <a:chExt cx="618971" cy="846171"/>
                    </a:xfrm>
                  </p:grpSpPr>
                  <p:grpSp>
                    <p:nvGrpSpPr>
                      <p:cNvPr id="1035" name="그룹 1034">
                        <a:extLst>
                          <a:ext uri="{FF2B5EF4-FFF2-40B4-BE49-F238E27FC236}">
                            <a16:creationId xmlns:a16="http://schemas.microsoft.com/office/drawing/2014/main" id="{77E6DA3C-C711-B8F2-98C9-79634281BBE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039" name="Picture 16">
                          <a:extLst>
                            <a:ext uri="{FF2B5EF4-FFF2-40B4-BE49-F238E27FC236}">
                              <a16:creationId xmlns:a16="http://schemas.microsoft.com/office/drawing/2014/main" id="{A5635377-511E-5273-F3D9-6414BCD6C5B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40" name="Picture 16">
                          <a:extLst>
                            <a:ext uri="{FF2B5EF4-FFF2-40B4-BE49-F238E27FC236}">
                              <a16:creationId xmlns:a16="http://schemas.microsoft.com/office/drawing/2014/main" id="{CC7616CD-3322-F228-A820-0678272C52A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7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036" name="그룹 1035">
                        <a:extLst>
                          <a:ext uri="{FF2B5EF4-FFF2-40B4-BE49-F238E27FC236}">
                            <a16:creationId xmlns:a16="http://schemas.microsoft.com/office/drawing/2014/main" id="{0D38EA56-2EB4-2DFA-9EB6-ED72A32A8A5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7121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037" name="Picture 16">
                          <a:extLst>
                            <a:ext uri="{FF2B5EF4-FFF2-40B4-BE49-F238E27FC236}">
                              <a16:creationId xmlns:a16="http://schemas.microsoft.com/office/drawing/2014/main" id="{9AF379CA-0236-73C0-912F-EC96E0A042E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38" name="Picture 16">
                          <a:extLst>
                            <a:ext uri="{FF2B5EF4-FFF2-40B4-BE49-F238E27FC236}">
                              <a16:creationId xmlns:a16="http://schemas.microsoft.com/office/drawing/2014/main" id="{11B095A8-9A57-0912-A835-1F0C87DAC91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grpSp>
                  <p:nvGrpSpPr>
                    <p:cNvPr id="1028" name="그룹 1027">
                      <a:extLst>
                        <a:ext uri="{FF2B5EF4-FFF2-40B4-BE49-F238E27FC236}">
                          <a16:creationId xmlns:a16="http://schemas.microsoft.com/office/drawing/2014/main" id="{9596BD02-9E66-F551-6AE4-B4912473EE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1467" y="2904289"/>
                      <a:ext cx="970180" cy="605138"/>
                      <a:chOff x="1614270" y="2898436"/>
                      <a:chExt cx="970180" cy="605138"/>
                    </a:xfrm>
                  </p:grpSpPr>
                  <p:pic>
                    <p:nvPicPr>
                      <p:cNvPr id="1031" name="Picture 16">
                        <a:extLst>
                          <a:ext uri="{FF2B5EF4-FFF2-40B4-BE49-F238E27FC236}">
                            <a16:creationId xmlns:a16="http://schemas.microsoft.com/office/drawing/2014/main" id="{CCC919E4-F765-329D-392C-C0442B7DF8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5400000" flipH="1">
                        <a:off x="1451704" y="3061002"/>
                        <a:ext cx="605138" cy="2800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2" name="Picture 16">
                        <a:extLst>
                          <a:ext uri="{FF2B5EF4-FFF2-40B4-BE49-F238E27FC236}">
                            <a16:creationId xmlns:a16="http://schemas.microsoft.com/office/drawing/2014/main" id="{8DA79ADF-4F49-9EEE-5677-FE5CE8DC69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16200000">
                        <a:off x="2141879" y="3061002"/>
                        <a:ext cx="605138" cy="2800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sp>
                <p:nvSpPr>
                  <p:cNvPr id="1136" name="별: 꼭짓점 4개 1135">
                    <a:extLst>
                      <a:ext uri="{FF2B5EF4-FFF2-40B4-BE49-F238E27FC236}">
                        <a16:creationId xmlns:a16="http://schemas.microsoft.com/office/drawing/2014/main" id="{4C2540F0-9EAF-8253-B5FA-872A5AA42F2A}"/>
                      </a:ext>
                    </a:extLst>
                  </p:cNvPr>
                  <p:cNvSpPr/>
                  <p:nvPr/>
                </p:nvSpPr>
                <p:spPr>
                  <a:xfrm>
                    <a:off x="5991940" y="6270785"/>
                    <a:ext cx="230832" cy="230832"/>
                  </a:xfrm>
                  <a:prstGeom prst="star4">
                    <a:avLst/>
                  </a:prstGeom>
                  <a:solidFill>
                    <a:srgbClr val="FFFF00"/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cxnSp>
        <p:nvCxnSpPr>
          <p:cNvPr id="1147" name="직선 연결선 1146">
            <a:extLst>
              <a:ext uri="{FF2B5EF4-FFF2-40B4-BE49-F238E27FC236}">
                <a16:creationId xmlns:a16="http://schemas.microsoft.com/office/drawing/2014/main" id="{ACACECF2-110E-BB4D-D321-43FA905EF8CF}"/>
              </a:ext>
            </a:extLst>
          </p:cNvPr>
          <p:cNvCxnSpPr>
            <a:cxnSpLocks/>
          </p:cNvCxnSpPr>
          <p:nvPr/>
        </p:nvCxnSpPr>
        <p:spPr>
          <a:xfrm flipH="1">
            <a:off x="10123809" y="3405236"/>
            <a:ext cx="1163240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0974840-F0F2-63CE-8165-2B627BD29DB8}"/>
              </a:ext>
            </a:extLst>
          </p:cNvPr>
          <p:cNvGrpSpPr/>
          <p:nvPr/>
        </p:nvGrpSpPr>
        <p:grpSpPr>
          <a:xfrm>
            <a:off x="1450975" y="1825508"/>
            <a:ext cx="6250109" cy="712709"/>
            <a:chOff x="1450975" y="902429"/>
            <a:chExt cx="6250109" cy="71270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49161B3-0911-24C7-693C-30A5C2A7401C}"/>
                </a:ext>
              </a:extLst>
            </p:cNvPr>
            <p:cNvSpPr txBox="1"/>
            <p:nvPr/>
          </p:nvSpPr>
          <p:spPr>
            <a:xfrm>
              <a:off x="1450975" y="902429"/>
              <a:ext cx="6250109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스킬을 분류하는 방법 중 하나로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‘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레코드’ 시스템을 위해 필요한 분류 방법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B8B70D8-1D10-697F-11C4-7BFEF3D5B774}"/>
                </a:ext>
              </a:extLst>
            </p:cNvPr>
            <p:cNvSpPr txBox="1"/>
            <p:nvPr/>
          </p:nvSpPr>
          <p:spPr>
            <a:xfrm>
              <a:off x="1450975" y="1150908"/>
              <a:ext cx="3552873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획득할 수 있는 버프 효과가 다릅니다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양상은 기호와 색깔로 구분합니다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5458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C052C-2808-B58F-B439-A809BB4D4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>
            <a:extLst>
              <a:ext uri="{FF2B5EF4-FFF2-40B4-BE49-F238E27FC236}">
                <a16:creationId xmlns:a16="http://schemas.microsoft.com/office/drawing/2014/main" id="{CDFBB66B-47FD-0B64-A102-E3BFC625C5F9}"/>
              </a:ext>
            </a:extLst>
          </p:cNvPr>
          <p:cNvGrpSpPr/>
          <p:nvPr/>
        </p:nvGrpSpPr>
        <p:grpSpPr>
          <a:xfrm>
            <a:off x="1450975" y="914061"/>
            <a:ext cx="9603105" cy="5401747"/>
            <a:chOff x="1450975" y="914061"/>
            <a:chExt cx="9603105" cy="5401747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BF9411C-A69E-2545-1B92-FC4BB9E7C163}"/>
                </a:ext>
              </a:extLst>
            </p:cNvPr>
            <p:cNvSpPr/>
            <p:nvPr/>
          </p:nvSpPr>
          <p:spPr>
            <a:xfrm>
              <a:off x="1450975" y="914061"/>
              <a:ext cx="9603105" cy="540174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인게임</a:t>
              </a:r>
              <a:r>
                <a:rPr lang="ko-KR" altLang="en-US" dirty="0"/>
                <a:t> 이미지</a:t>
              </a:r>
              <a:r>
                <a:rPr lang="en-US" altLang="ko-KR" dirty="0"/>
                <a:t>(</a:t>
              </a:r>
              <a:r>
                <a:rPr lang="ko-KR" altLang="en-US" dirty="0"/>
                <a:t>배경</a:t>
              </a:r>
              <a:r>
                <a:rPr lang="en-US" altLang="ko-KR" dirty="0"/>
                <a:t>, HUD)</a:t>
              </a:r>
              <a:r>
                <a:rPr lang="ko-KR" altLang="en-US" dirty="0"/>
                <a:t> </a:t>
              </a:r>
              <a:r>
                <a:rPr lang="en-US" altLang="ko-KR" dirty="0"/>
                <a:t>+ </a:t>
              </a:r>
              <a:r>
                <a:rPr lang="ko-KR" altLang="en-US" dirty="0"/>
                <a:t>양상 정보 창</a:t>
              </a: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1B7CDF90-866A-91B7-D962-EF7941C7E12B}"/>
                </a:ext>
              </a:extLst>
            </p:cNvPr>
            <p:cNvGrpSpPr/>
            <p:nvPr/>
          </p:nvGrpSpPr>
          <p:grpSpPr>
            <a:xfrm>
              <a:off x="2847377" y="1387812"/>
              <a:ext cx="6810300" cy="3784949"/>
              <a:chOff x="2690850" y="1387812"/>
              <a:chExt cx="6810300" cy="3784949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8FA033BA-B478-38D3-253F-8E3D4CBBF5AB}"/>
                  </a:ext>
                </a:extLst>
              </p:cNvPr>
              <p:cNvGrpSpPr/>
              <p:nvPr/>
            </p:nvGrpSpPr>
            <p:grpSpPr>
              <a:xfrm>
                <a:off x="2690850" y="1387812"/>
                <a:ext cx="6810300" cy="371869"/>
                <a:chOff x="2690850" y="1422814"/>
                <a:chExt cx="6810300" cy="371869"/>
              </a:xfrm>
            </p:grpSpPr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CA1CEB62-E507-1ECA-1C1A-88C93724EF11}"/>
                    </a:ext>
                  </a:extLst>
                </p:cNvPr>
                <p:cNvSpPr/>
                <p:nvPr/>
              </p:nvSpPr>
              <p:spPr>
                <a:xfrm>
                  <a:off x="2690850" y="1422814"/>
                  <a:ext cx="6810300" cy="371869"/>
                </a:xfrm>
                <a:prstGeom prst="rect">
                  <a:avLst/>
                </a:prstGeom>
                <a:solidFill>
                  <a:srgbClr val="14181A">
                    <a:alpha val="6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94B372D-715A-147B-4EFC-41766ECA9608}"/>
                    </a:ext>
                  </a:extLst>
                </p:cNvPr>
                <p:cNvSpPr txBox="1"/>
                <p:nvPr/>
              </p:nvSpPr>
              <p:spPr>
                <a:xfrm>
                  <a:off x="5811467" y="1470249"/>
                  <a:ext cx="569067" cy="276999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>
                  <a:spAutoFit/>
                </a:bodyPr>
                <a:lstStyle/>
                <a:p>
                  <a:pPr algn="ctr">
                    <a:spcAft>
                      <a:spcPts val="500"/>
                    </a:spcAft>
                  </a:pPr>
                  <a:r>
                    <a:rPr lang="ko-KR" altLang="en-US" sz="1200" dirty="0">
                      <a:solidFill>
                        <a:srgbClr val="D4CFC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양상</a:t>
                  </a:r>
                  <a:endParaRPr lang="en-US" altLang="ko-KR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0C2A5CD-EAC3-5079-A323-00FDFF09CE26}"/>
                    </a:ext>
                  </a:extLst>
                </p:cNvPr>
                <p:cNvSpPr txBox="1"/>
                <p:nvPr/>
              </p:nvSpPr>
              <p:spPr>
                <a:xfrm>
                  <a:off x="9245806" y="1454860"/>
                  <a:ext cx="113814" cy="307777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14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X</a:t>
                  </a:r>
                </a:p>
              </p:txBody>
            </p:sp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0430C810-B6EF-D553-6C8E-73FD9962B137}"/>
                  </a:ext>
                </a:extLst>
              </p:cNvPr>
              <p:cNvGrpSpPr/>
              <p:nvPr/>
            </p:nvGrpSpPr>
            <p:grpSpPr>
              <a:xfrm>
                <a:off x="2690850" y="1759681"/>
                <a:ext cx="6810300" cy="3413080"/>
                <a:chOff x="2690850" y="1759681"/>
                <a:chExt cx="6810300" cy="3413080"/>
              </a:xfrm>
            </p:grpSpPr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E2E7950D-C9B9-9E7F-FA9C-A332DCD7E708}"/>
                    </a:ext>
                  </a:extLst>
                </p:cNvPr>
                <p:cNvSpPr/>
                <p:nvPr/>
              </p:nvSpPr>
              <p:spPr>
                <a:xfrm>
                  <a:off x="2690850" y="1759681"/>
                  <a:ext cx="6810300" cy="3413080"/>
                </a:xfrm>
                <a:prstGeom prst="rect">
                  <a:avLst/>
                </a:prstGeom>
                <a:blipFill>
                  <a:blip r:embed="rId2">
                    <a:alphaModFix/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saturation sat="33000"/>
                            </a14:imgEffect>
                            <a14:imgEffect>
                              <a14:brightnessContrast bright="40000"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57A799E1-8252-7F7B-0523-D70E9E8FFC2D}"/>
                    </a:ext>
                  </a:extLst>
                </p:cNvPr>
                <p:cNvGrpSpPr/>
                <p:nvPr/>
              </p:nvGrpSpPr>
              <p:grpSpPr>
                <a:xfrm>
                  <a:off x="2690850" y="1759681"/>
                  <a:ext cx="6810300" cy="3413080"/>
                  <a:chOff x="2690850" y="1794683"/>
                  <a:chExt cx="6810300" cy="3413080"/>
                </a:xfrm>
              </p:grpSpPr>
              <p:cxnSp>
                <p:nvCxnSpPr>
                  <p:cNvPr id="33" name="직선 연결선 32">
                    <a:extLst>
                      <a:ext uri="{FF2B5EF4-FFF2-40B4-BE49-F238E27FC236}">
                        <a16:creationId xmlns:a16="http://schemas.microsoft.com/office/drawing/2014/main" id="{AFB5F113-F75C-6473-1CEB-86B677F497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90850" y="3495127"/>
                    <a:ext cx="6810300" cy="0"/>
                  </a:xfrm>
                  <a:prstGeom prst="line">
                    <a:avLst/>
                  </a:prstGeom>
                  <a:ln w="15875">
                    <a:gradFill flip="none" rotWithShape="1">
                      <a:gsLst>
                        <a:gs pos="40000">
                          <a:srgbClr val="F6F4D2">
                            <a:alpha val="50000"/>
                          </a:srgbClr>
                        </a:gs>
                        <a:gs pos="0">
                          <a:srgbClr val="F6F4D2">
                            <a:alpha val="0"/>
                          </a:srgbClr>
                        </a:gs>
                        <a:gs pos="60000">
                          <a:srgbClr val="F6F4D2">
                            <a:alpha val="50000"/>
                          </a:srgbClr>
                        </a:gs>
                        <a:gs pos="50000">
                          <a:srgbClr val="F6F4D2"/>
                        </a:gs>
                        <a:gs pos="100000">
                          <a:srgbClr val="F6F4D2">
                            <a:alpha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직선 연결선 37">
                    <a:extLst>
                      <a:ext uri="{FF2B5EF4-FFF2-40B4-BE49-F238E27FC236}">
                        <a16:creationId xmlns:a16="http://schemas.microsoft.com/office/drawing/2014/main" id="{41828DDD-9AB1-D62D-40E0-B14BBECFB3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83808" y="1794683"/>
                    <a:ext cx="0" cy="3413080"/>
                  </a:xfrm>
                  <a:prstGeom prst="line">
                    <a:avLst/>
                  </a:prstGeom>
                  <a:ln w="15875">
                    <a:gradFill flip="none" rotWithShape="1">
                      <a:gsLst>
                        <a:gs pos="40000">
                          <a:srgbClr val="F6F4D2">
                            <a:alpha val="50000"/>
                          </a:srgbClr>
                        </a:gs>
                        <a:gs pos="0">
                          <a:srgbClr val="F6F4D2">
                            <a:alpha val="0"/>
                          </a:srgbClr>
                        </a:gs>
                        <a:gs pos="60000">
                          <a:srgbClr val="F6F4D2">
                            <a:alpha val="50000"/>
                          </a:srgbClr>
                        </a:gs>
                        <a:gs pos="50000">
                          <a:srgbClr val="F6F4D2"/>
                        </a:gs>
                        <a:gs pos="100000">
                          <a:srgbClr val="F6F4D2">
                            <a:alpha val="0"/>
                          </a:srgbClr>
                        </a:gs>
                      </a:gsLst>
                      <a:lin ang="1620000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28" name="그림 27" descr="블랙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0EA86008-6D9C-A119-F6C5-6F54107BE5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311" t="116" r="6898" b="13920"/>
                <a:stretch/>
              </p:blipFill>
              <p:spPr>
                <a:xfrm>
                  <a:off x="4970067" y="2337712"/>
                  <a:ext cx="2251867" cy="2256436"/>
                </a:xfrm>
                <a:prstGeom prst="rect">
                  <a:avLst/>
                </a:prstGeom>
                <a:effectLst/>
              </p:spPr>
            </p:pic>
          </p:grpSp>
        </p:grp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F7ECF33-2FD3-2E7A-731B-9FCFFABB3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%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082A18-6D36-1107-EBE6-7DF40F1F6D92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917661-B5F3-DDF1-FDB4-95C18551067D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3DCCEF-6733-76F5-C249-A0965EC756C1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71D69FB-10AA-71C9-64ED-0A4C19598EE2}"/>
              </a:ext>
            </a:extLst>
          </p:cNvPr>
          <p:cNvSpPr txBox="1"/>
          <p:nvPr/>
        </p:nvSpPr>
        <p:spPr>
          <a:xfrm>
            <a:off x="1450975" y="280582"/>
            <a:ext cx="1702389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 확인 방법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1E84E-7E74-365D-593C-C9F9EA06E509}"/>
              </a:ext>
            </a:extLst>
          </p:cNvPr>
          <p:cNvSpPr txBox="1"/>
          <p:nvPr/>
        </p:nvSpPr>
        <p:spPr>
          <a:xfrm>
            <a:off x="1450975" y="542192"/>
            <a:ext cx="5766620" cy="246221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5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양상은 아이덴티티의 버튼을 누르면 확인할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(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아르카나의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덱을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확인하는 방법과 같습니다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586B3F0-A8D0-74E6-CB01-E393FEE31F5B}"/>
              </a:ext>
            </a:extLst>
          </p:cNvPr>
          <p:cNvSpPr/>
          <p:nvPr/>
        </p:nvSpPr>
        <p:spPr>
          <a:xfrm>
            <a:off x="3239870" y="1971500"/>
            <a:ext cx="2694348" cy="1219024"/>
          </a:xfrm>
          <a:prstGeom prst="rect">
            <a:avLst/>
          </a:prstGeom>
          <a:solidFill>
            <a:srgbClr val="14181A"/>
          </a:solidFill>
          <a:ln>
            <a:solidFill>
              <a:schemeClr val="bg1"/>
            </a:solidFill>
          </a:ln>
          <a:effectLst>
            <a:glow rad="127000">
              <a:srgbClr val="FF0000">
                <a:alpha val="59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F9108C-4E7C-4ABD-A1A8-C0B7A326E750}"/>
              </a:ext>
            </a:extLst>
          </p:cNvPr>
          <p:cNvSpPr txBox="1"/>
          <p:nvPr/>
        </p:nvSpPr>
        <p:spPr>
          <a:xfrm>
            <a:off x="5541774" y="2838144"/>
            <a:ext cx="243656" cy="261610"/>
          </a:xfrm>
          <a:prstGeom prst="rect">
            <a:avLst/>
          </a:prstGeom>
          <a:noFill/>
        </p:spPr>
        <p:txBody>
          <a:bodyPr wrap="none" lIns="0" rIns="0" rtlCol="0" anchor="ctr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1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도전</a:t>
            </a:r>
            <a:endParaRPr lang="en-US" altLang="ko-KR" sz="11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AE9CF0B-6707-2EF3-B43A-980BD5648959}"/>
              </a:ext>
            </a:extLst>
          </p:cNvPr>
          <p:cNvSpPr/>
          <p:nvPr/>
        </p:nvSpPr>
        <p:spPr>
          <a:xfrm>
            <a:off x="6537061" y="1971500"/>
            <a:ext cx="2694348" cy="1219024"/>
          </a:xfrm>
          <a:prstGeom prst="rect">
            <a:avLst/>
          </a:prstGeom>
          <a:solidFill>
            <a:srgbClr val="14181A"/>
          </a:solidFill>
          <a:ln>
            <a:solidFill>
              <a:schemeClr val="bg1"/>
            </a:solidFill>
          </a:ln>
          <a:effectLst>
            <a:glow rad="127000">
              <a:srgbClr val="0070C0">
                <a:alpha val="59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C4095D-9BA0-42DF-74C7-8540D2260CE6}"/>
              </a:ext>
            </a:extLst>
          </p:cNvPr>
          <p:cNvSpPr txBox="1"/>
          <p:nvPr/>
        </p:nvSpPr>
        <p:spPr>
          <a:xfrm>
            <a:off x="6687570" y="2838144"/>
            <a:ext cx="243656" cy="261610"/>
          </a:xfrm>
          <a:prstGeom prst="rect">
            <a:avLst/>
          </a:prstGeom>
          <a:noFill/>
        </p:spPr>
        <p:txBody>
          <a:bodyPr wrap="none" lIns="0" rIns="0" rtlCol="0" anchor="ctr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1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불굴</a:t>
            </a:r>
            <a:endParaRPr lang="en-US" altLang="ko-KR" sz="11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4282F36-FAE2-DB8C-6EB4-48CDEA470C46}"/>
              </a:ext>
            </a:extLst>
          </p:cNvPr>
          <p:cNvSpPr/>
          <p:nvPr/>
        </p:nvSpPr>
        <p:spPr>
          <a:xfrm>
            <a:off x="3237457" y="3758163"/>
            <a:ext cx="2694348" cy="1219024"/>
          </a:xfrm>
          <a:prstGeom prst="rect">
            <a:avLst/>
          </a:prstGeom>
          <a:solidFill>
            <a:srgbClr val="14181A"/>
          </a:solidFill>
          <a:ln>
            <a:solidFill>
              <a:schemeClr val="bg1"/>
            </a:solidFill>
          </a:ln>
          <a:effectLst>
            <a:glow rad="127000">
              <a:srgbClr val="00B050">
                <a:alpha val="59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13218A-B596-FC97-3B62-6C6D187636A4}"/>
              </a:ext>
            </a:extLst>
          </p:cNvPr>
          <p:cNvSpPr txBox="1"/>
          <p:nvPr/>
        </p:nvSpPr>
        <p:spPr>
          <a:xfrm>
            <a:off x="5541774" y="3860835"/>
            <a:ext cx="243656" cy="261610"/>
          </a:xfrm>
          <a:prstGeom prst="rect">
            <a:avLst/>
          </a:prstGeom>
          <a:noFill/>
        </p:spPr>
        <p:txBody>
          <a:bodyPr wrap="none" lIns="0" rIns="0" rtlCol="0" anchor="ctr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1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적응</a:t>
            </a:r>
            <a:endParaRPr lang="en-US" altLang="ko-KR" sz="11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24921E6-CF18-4E3E-02BD-997671DEC1A9}"/>
              </a:ext>
            </a:extLst>
          </p:cNvPr>
          <p:cNvSpPr/>
          <p:nvPr/>
        </p:nvSpPr>
        <p:spPr>
          <a:xfrm>
            <a:off x="6537061" y="3758163"/>
            <a:ext cx="2694348" cy="1219024"/>
          </a:xfrm>
          <a:prstGeom prst="rect">
            <a:avLst/>
          </a:prstGeom>
          <a:solidFill>
            <a:srgbClr val="14181A"/>
          </a:solidFill>
          <a:ln>
            <a:solidFill>
              <a:schemeClr val="bg1"/>
            </a:solidFill>
          </a:ln>
          <a:effectLst>
            <a:glow rad="127000">
              <a:schemeClr val="tx1">
                <a:alpha val="59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1AD3BB-1A97-B60B-BD41-CFAC23FA863D}"/>
              </a:ext>
            </a:extLst>
          </p:cNvPr>
          <p:cNvSpPr txBox="1"/>
          <p:nvPr/>
        </p:nvSpPr>
        <p:spPr>
          <a:xfrm>
            <a:off x="6687570" y="3860835"/>
            <a:ext cx="243656" cy="261610"/>
          </a:xfrm>
          <a:prstGeom prst="rect">
            <a:avLst/>
          </a:prstGeom>
          <a:noFill/>
        </p:spPr>
        <p:txBody>
          <a:bodyPr wrap="none" lIns="0" rIns="0" rtlCol="0" anchor="ctr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1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발현</a:t>
            </a:r>
            <a:endParaRPr lang="en-US" altLang="ko-KR" sz="11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A3598E9-719C-C4DD-7010-5614C04F9812}"/>
              </a:ext>
            </a:extLst>
          </p:cNvPr>
          <p:cNvGrpSpPr/>
          <p:nvPr/>
        </p:nvGrpSpPr>
        <p:grpSpPr>
          <a:xfrm>
            <a:off x="7528970" y="4046327"/>
            <a:ext cx="642695" cy="642695"/>
            <a:chOff x="-16161533" y="-9408174"/>
            <a:chExt cx="27962078" cy="27962078"/>
          </a:xfrm>
        </p:grpSpPr>
        <p:pic>
          <p:nvPicPr>
            <p:cNvPr id="23" name="그림 22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3A3B78BE-6F31-F88B-B1E7-9B2B54216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48" t="2228" r="9341" b="17560"/>
            <a:stretch/>
          </p:blipFill>
          <p:spPr>
            <a:xfrm>
              <a:off x="-8780490" y="-2027131"/>
              <a:ext cx="13199993" cy="13199993"/>
            </a:xfrm>
            <a:prstGeom prst="rect">
              <a:avLst/>
            </a:prstGeom>
          </p:spPr>
        </p:pic>
        <p:pic>
          <p:nvPicPr>
            <p:cNvPr id="24" name="그림 23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CC082AD8-6A55-CB4E-FE96-F9B8582552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000" b="88429" l="9000" r="89429">
                          <a14:foregroundMark x1="21857" y1="40429" x2="21857" y2="40429"/>
                          <a14:foregroundMark x1="25571" y1="31571" x2="12000" y2="45143"/>
                          <a14:foregroundMark x1="21571" y1="26714" x2="16714" y2="60857"/>
                          <a14:foregroundMark x1="16857" y1="29571" x2="27429" y2="58857"/>
                          <a14:foregroundMark x1="26104" y1="47656" x2="25571" y2="61714"/>
                          <a14:foregroundMark x1="26714" y1="31571" x2="26139" y2="46732"/>
                          <a14:foregroundMark x1="12000" y1="36571" x2="13714" y2="52000"/>
                          <a14:foregroundMark x1="14000" y1="35429" x2="9000" y2="48000"/>
                          <a14:foregroundMark x1="13714" y1="35429" x2="11000" y2="50000"/>
                          <a14:foregroundMark x1="13000" y1="33429" x2="17714" y2="53000"/>
                          <a14:foregroundMark x1="28571" y1="9857" x2="23857" y2="29429"/>
                          <a14:foregroundMark x1="20857" y1="21714" x2="28286" y2="13286"/>
                          <a14:foregroundMark x1="28286" y1="13286" x2="38429" y2="12429"/>
                          <a14:foregroundMark x1="38429" y1="12429" x2="36000" y2="22429"/>
                          <a14:foregroundMark x1="36000" y1="22429" x2="40571" y2="18286"/>
                          <a14:foregroundMark x1="40571" y1="18286" x2="32571" y2="23571"/>
                          <a14:foregroundMark x1="54000" y1="2000" x2="50143" y2="16571"/>
                          <a14:foregroundMark x1="46286" y1="6857" x2="63000" y2="16571"/>
                          <a14:foregroundMark x1="63000" y1="16571" x2="63000" y2="16571"/>
                          <a14:foregroundMark x1="61252" y1="19424" x2="79571" y2="30286"/>
                          <a14:foregroundMark x1="43429" y1="8857" x2="60877" y2="19202"/>
                          <a14:foregroundMark x1="73602" y1="35872" x2="79571" y2="57857"/>
                          <a14:foregroundMark x1="67857" y1="14714" x2="72869" y2="33174"/>
                          <a14:foregroundMark x1="79571" y1="57857" x2="79571" y2="57857"/>
                          <a14:foregroundMark x1="84429" y1="34571" x2="72857" y2="66714"/>
                          <a14:foregroundMark x1="87571" y1="36571" x2="84714" y2="63714"/>
                          <a14:foregroundMark x1="87571" y1="37429" x2="89857" y2="48143"/>
                          <a14:foregroundMark x1="89857" y1="48143" x2="88571" y2="57857"/>
                          <a14:foregroundMark x1="88571" y1="40429" x2="88571" y2="53000"/>
                          <a14:foregroundMark x1="78857" y1="61000" x2="63143" y2="76571"/>
                          <a14:foregroundMark x1="79571" y1="66857" x2="57143" y2="80571"/>
                          <a14:foregroundMark x1="51286" y1="70714" x2="42500" y2="85051"/>
                          <a14:foregroundMark x1="54000" y1="73857" x2="47429" y2="86429"/>
                          <a14:foregroundMark x1="29714" y1="60143" x2="14000" y2="75571"/>
                          <a14:foregroundMark x1="26571" y1="63143" x2="26000" y2="65571"/>
                          <a14:foregroundMark x1="26000" y1="65571" x2="24143" y2="68714"/>
                          <a14:foregroundMark x1="23429" y1="70000" x2="33143" y2="66429"/>
                          <a14:foregroundMark x1="30429" y1="57429" x2="35143" y2="62000"/>
                          <a14:backgroundMark x1="26714" y1="90429" x2="26286" y2="88714"/>
                          <a14:backgroundMark x1="26286" y1="88714" x2="37286" y2="87571"/>
                          <a14:backgroundMark x1="45143" y1="87286" x2="32571" y2="90286"/>
                          <a14:backgroundMark x1="36714" y1="47286" x2="50143" y2="37429"/>
                          <a14:backgroundMark x1="47143" y1="36571" x2="43429" y2="48000"/>
                          <a14:backgroundMark x1="53286" y1="35429" x2="47429" y2="55000"/>
                          <a14:backgroundMark x1="60000" y1="34571" x2="55286" y2="53000"/>
                          <a14:backgroundMark x1="58857" y1="36571" x2="57143" y2="52000"/>
                          <a14:backgroundMark x1="60000" y1="36571" x2="58143" y2="53000"/>
                          <a14:backgroundMark x1="48286" y1="33429" x2="41429" y2="49143"/>
                          <a14:backgroundMark x1="43143" y1="34571" x2="39143" y2="39000"/>
                          <a14:backgroundMark x1="39143" y1="39000" x2="36714" y2="46000"/>
                          <a14:backgroundMark x1="46143" y1="34571" x2="40429" y2="46000"/>
                          <a14:backgroundMark x1="43429" y1="33429" x2="34571" y2="45143"/>
                          <a14:backgroundMark x1="42286" y1="33429" x2="36714" y2="45143"/>
                          <a14:backgroundMark x1="43429" y1="34571" x2="35571" y2="45143"/>
                          <a14:backgroundMark x1="46143" y1="32571" x2="43000" y2="33857"/>
                          <a14:backgroundMark x1="43000" y1="33857" x2="36714" y2="40143"/>
                          <a14:backgroundMark x1="36714" y1="37429" x2="63000" y2="35429"/>
                          <a14:backgroundMark x1="61143" y1="34571" x2="60857" y2="46000"/>
                          <a14:backgroundMark x1="61143" y1="36571" x2="56143" y2="52000"/>
                          <a14:backgroundMark x1="39571" y1="47286" x2="43000" y2="52286"/>
                          <a14:backgroundMark x1="43000" y1="52286" x2="47143" y2="55857"/>
                          <a14:backgroundMark x1="67857" y1="45143" x2="58143" y2="53857"/>
                          <a14:backgroundMark x1="68714" y1="42429" x2="69429" y2="44143"/>
                          <a14:backgroundMark x1="69429" y1="44143" x2="69000" y2="47143"/>
                          <a14:backgroundMark x1="69714" y1="44429" x2="67000" y2="50429"/>
                          <a14:backgroundMark x1="67000" y1="50429" x2="63143" y2="55000"/>
                          <a14:backgroundMark x1="63143" y1="55000" x2="61143" y2="55000"/>
                          <a14:backgroundMark x1="65000" y1="52000" x2="62286" y2="56429"/>
                          <a14:backgroundMark x1="62286" y1="56429" x2="50143" y2="60143"/>
                          <a14:backgroundMark x1="50143" y1="60143" x2="38143" y2="58000"/>
                          <a14:backgroundMark x1="38143" y1="58000" x2="33714" y2="49429"/>
                          <a14:backgroundMark x1="33714" y1="49429" x2="32714" y2="40143"/>
                          <a14:backgroundMark x1="32714" y1="40143" x2="39286" y2="28714"/>
                          <a14:backgroundMark x1="41429" y1="26714" x2="36714" y2="39286"/>
                          <a14:backgroundMark x1="31714" y1="36571" x2="43143" y2="39286"/>
                          <a14:backgroundMark x1="30571" y1="35429" x2="42286" y2="41286"/>
                          <a14:backgroundMark x1="29714" y1="36571" x2="29714" y2="36571"/>
                          <a14:backgroundMark x1="30286" y1="32571" x2="31429" y2="47143"/>
                          <a14:backgroundMark x1="31714" y1="38286" x2="33571" y2="49857"/>
                          <a14:backgroundMark x1="33571" y1="49857" x2="39286" y2="58857"/>
                          <a14:backgroundMark x1="32571" y1="31571" x2="48143" y2="25571"/>
                          <a14:backgroundMark x1="34571" y1="31429" x2="52143" y2="23714"/>
                          <a14:backgroundMark x1="34571" y1="28429" x2="60000" y2="21714"/>
                          <a14:backgroundMark x1="36714" y1="27286" x2="54000" y2="22571"/>
                          <a14:backgroundMark x1="39571" y1="27286" x2="52143" y2="21714"/>
                          <a14:backgroundMark x1="40429" y1="25571" x2="51000" y2="22571"/>
                          <a14:backgroundMark x1="38429" y1="24429" x2="52143" y2="21714"/>
                          <a14:backgroundMark x1="40429" y1="25571" x2="52143" y2="24571"/>
                          <a14:backgroundMark x1="58857" y1="24571" x2="62429" y2="28857"/>
                          <a14:backgroundMark x1="62429" y1="28857" x2="63857" y2="37286"/>
                          <a14:backgroundMark x1="66714" y1="29571" x2="67857" y2="43000"/>
                          <a14:backgroundMark x1="66143" y1="30429" x2="67143" y2="36714"/>
                          <a14:backgroundMark x1="67143" y1="36714" x2="66143" y2="44143"/>
                          <a14:backgroundMark x1="71714" y1="32571" x2="64000" y2="46000"/>
                          <a14:backgroundMark x1="70857" y1="34571" x2="63143" y2="52000"/>
                          <a14:backgroundMark x1="71714" y1="43286" x2="61143" y2="57857"/>
                          <a14:backgroundMark x1="69000" y1="49143" x2="59143" y2="57857"/>
                          <a14:backgroundMark x1="69857" y1="50000" x2="61143" y2="57857"/>
                          <a14:backgroundMark x1="70857" y1="51143" x2="60286" y2="59857"/>
                          <a14:backgroundMark x1="62000" y1="53857" x2="47429" y2="59857"/>
                          <a14:backgroundMark x1="37571" y1="51143" x2="39286" y2="61714"/>
                          <a14:backgroundMark x1="37571" y1="33429" x2="32571" y2="48000"/>
                          <a14:backgroundMark x1="30857" y1="43714" x2="30857" y2="49143"/>
                          <a14:backgroundMark x1="30857" y1="38143" x2="30143" y2="42286"/>
                          <a14:backgroundMark x1="30143" y1="42286" x2="30714" y2="46000"/>
                          <a14:backgroundMark x1="32000" y1="42429" x2="33143" y2="51429"/>
                          <a14:backgroundMark x1="30429" y1="44000" x2="31000" y2="48143"/>
                          <a14:backgroundMark x1="31000" y1="48143" x2="32714" y2="51857"/>
                          <a14:backgroundMark x1="30429" y1="44429" x2="31286" y2="49571"/>
                          <a14:backgroundMark x1="31286" y1="49571" x2="33857" y2="54143"/>
                          <a14:backgroundMark x1="30000" y1="42143" x2="30714" y2="47429"/>
                          <a14:backgroundMark x1="30714" y1="47429" x2="32429" y2="51429"/>
                          <a14:backgroundMark x1="38286" y1="56571" x2="40000" y2="59429"/>
                          <a14:backgroundMark x1="40000" y1="59429" x2="44143" y2="60857"/>
                          <a14:backgroundMark x1="41857" y1="59000" x2="42571" y2="60857"/>
                          <a14:backgroundMark x1="42571" y1="60857" x2="44571" y2="62000"/>
                          <a14:backgroundMark x1="47714" y1="59286" x2="46286" y2="63143"/>
                          <a14:backgroundMark x1="57571" y1="59429" x2="48857" y2="62000"/>
                          <a14:backgroundMark x1="59857" y1="59000" x2="50571" y2="61714"/>
                          <a14:backgroundMark x1="63857" y1="57286" x2="54000" y2="61714"/>
                          <a14:backgroundMark x1="65143" y1="56571" x2="53286" y2="62000"/>
                          <a14:backgroundMark x1="61143" y1="59286" x2="50857" y2="63143"/>
                          <a14:backgroundMark x1="61000" y1="59429" x2="54429" y2="61714"/>
                          <a14:backgroundMark x1="59143" y1="60000" x2="58143" y2="61286"/>
                          <a14:backgroundMark x1="58143" y1="61286" x2="56000" y2="62429"/>
                          <a14:backgroundMark x1="63857" y1="56571" x2="58286" y2="61286"/>
                          <a14:backgroundMark x1="63857" y1="57714" x2="60714" y2="60000"/>
                          <a14:backgroundMark x1="63143" y1="57714" x2="60286" y2="60000"/>
                          <a14:backgroundMark x1="33143" y1="51857" x2="34286" y2="55000"/>
                          <a14:backgroundMark x1="34286" y1="55000" x2="37000" y2="58143"/>
                          <a14:backgroundMark x1="31714" y1="45571" x2="33571" y2="53000"/>
                          <a14:backgroundMark x1="30857" y1="46000" x2="30857" y2="49143"/>
                          <a14:backgroundMark x1="30857" y1="43714" x2="28571" y2="48714"/>
                          <a14:backgroundMark x1="33857" y1="49143" x2="30857" y2="51857"/>
                          <a14:backgroundMark x1="38286" y1="53714" x2="36286" y2="58143"/>
                          <a14:backgroundMark x1="41857" y1="58857" x2="40714" y2="6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1" t="1428" r="8781" b="16134"/>
            <a:stretch/>
          </p:blipFill>
          <p:spPr>
            <a:xfrm>
              <a:off x="-16161533" y="-9408174"/>
              <a:ext cx="27962078" cy="27962078"/>
            </a:xfrm>
            <a:prstGeom prst="rect">
              <a:avLst/>
            </a:prstGeom>
          </p:spPr>
        </p:pic>
        <p:pic>
          <p:nvPicPr>
            <p:cNvPr id="25" name="그림 24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6B46861F-6A18-494A-DD60-7E48B324D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3" t="1912" r="6666" b="15642"/>
            <a:stretch/>
          </p:blipFill>
          <p:spPr>
            <a:xfrm>
              <a:off x="-5832017" y="-1787858"/>
              <a:ext cx="10251520" cy="97923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1697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3582</TotalTime>
  <Words>1584</Words>
  <Application>Microsoft Office PowerPoint</Application>
  <PresentationFormat>와이드스크린</PresentationFormat>
  <Paragraphs>292</Paragraphs>
  <Slides>13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4" baseType="lpstr">
      <vt:lpstr>Pretendard</vt:lpstr>
      <vt:lpstr>Pretendard Medium</vt:lpstr>
      <vt:lpstr>Pretendard SemiBold</vt:lpstr>
      <vt:lpstr>Pretendard Variable</vt:lpstr>
      <vt:lpstr>나눔명조 ExtraBold</vt:lpstr>
      <vt:lpstr>맑은 고딕</vt:lpstr>
      <vt:lpstr>빛의 계승자 Bold</vt:lpstr>
      <vt:lpstr>Arial</vt:lpstr>
      <vt:lpstr>Cinzel</vt:lpstr>
      <vt:lpstr>Wingdings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%</vt:lpstr>
      <vt:lpstr>%</vt:lpstr>
      <vt:lpstr>%</vt:lpstr>
      <vt:lpstr>%</vt:lpstr>
      <vt:lpstr>%</vt:lpstr>
      <vt:lpstr>%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192</cp:revision>
  <cp:lastPrinted>2025-01-14T11:10:08Z</cp:lastPrinted>
  <dcterms:created xsi:type="dcterms:W3CDTF">2025-01-08T09:31:21Z</dcterms:created>
  <dcterms:modified xsi:type="dcterms:W3CDTF">2025-01-25T11:41:50Z</dcterms:modified>
</cp:coreProperties>
</file>